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5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2" r:id="rId17"/>
    <p:sldId id="271" r:id="rId18"/>
    <p:sldId id="273" r:id="rId19"/>
    <p:sldId id="274" r:id="rId20"/>
    <p:sldId id="275" r:id="rId21"/>
  </p:sldIdLst>
  <p:sldSz cx="18288000" cy="10287000"/>
  <p:notesSz cx="6858000" cy="9144000"/>
  <p:embeddedFontLst>
    <p:embeddedFont>
      <p:font typeface="Alata" panose="020B0604020202020204" charset="0"/>
      <p:regular r:id="rId23"/>
    </p:embeddedFont>
    <p:embeddedFont>
      <p:font typeface="Blinker" panose="020B0604020202020204" charset="0"/>
      <p:regular r:id="rId24"/>
      <p:bold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0BFE591-EB60-496F-80AF-97D0FF053EFD}">
  <a:tblStyle styleId="{00BFE591-EB60-496F-80AF-97D0FF053EF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39" d="100"/>
          <a:sy n="39" d="100"/>
        </p:scale>
        <p:origin x="940" y="6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303bca59ff0_3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g303bca59ff0_3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303bca59ff0_2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g303bca59ff0_2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303bca59ff0_2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g303bca59ff0_2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303bca59ff0_2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g303bca59ff0_2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303bca59ff0_2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g303bca59ff0_2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303bca59ff0_2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" name="Google Shape;336;g303bca59ff0_2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303bca59ff0_2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g303bca59ff0_2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303bca59ff0_2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g303bca59ff0_2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" name="Google Shape;35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303bca59ff0_3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" name="Google Shape;382;g303bca59ff0_3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" name="Google Shape;40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03ba2e5879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g303ba2e5879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303ba2e5879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g303ba2e5879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303bca59ff0_3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g303bca59ff0_3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303bca59ff0_3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g303bca59ff0_3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303bca59ff0_3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g303bca59ff0_3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303bca59ff0_3_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g303bca59ff0_3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1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11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26" name="Google Shape;126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2"/>
          <p:cNvSpPr txBox="1">
            <a:spLocks noGrp="1"/>
          </p:cNvSpPr>
          <p:nvPr>
            <p:ph type="title"/>
          </p:nvPr>
        </p:nvSpPr>
        <p:spPr>
          <a:xfrm>
            <a:off x="457200" y="8158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1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132" name="Google Shape;132;p12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133" name="Google Shape;133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3"/>
          <p:cNvSpPr txBox="1">
            <a:spLocks noGrp="1"/>
          </p:cNvSpPr>
          <p:nvPr>
            <p:ph type="title"/>
          </p:nvPr>
        </p:nvSpPr>
        <p:spPr>
          <a:xfrm>
            <a:off x="457200" y="8158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13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39" name="Google Shape;139;p13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140" name="Google Shape;140;p13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41" name="Google Shape;141;p13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142" name="Google Shape;142;p1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1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1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4"/>
          <p:cNvSpPr txBox="1">
            <a:spLocks noGrp="1"/>
          </p:cNvSpPr>
          <p:nvPr>
            <p:ph type="title"/>
          </p:nvPr>
        </p:nvSpPr>
        <p:spPr>
          <a:xfrm>
            <a:off x="457200" y="8158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1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1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1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5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15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153" name="Google Shape;153;p15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54" name="Google Shape;154;p1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1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1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6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16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160" name="Google Shape;160;p16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61" name="Google Shape;161;p1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1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1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7"/>
          <p:cNvSpPr txBox="1">
            <a:spLocks noGrp="1"/>
          </p:cNvSpPr>
          <p:nvPr>
            <p:ph type="title"/>
          </p:nvPr>
        </p:nvSpPr>
        <p:spPr>
          <a:xfrm>
            <a:off x="457200" y="8158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17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7" name="Google Shape;167;p1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1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1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8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p18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3" name="Google Shape;173;p1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1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1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5">
  <p:cSld name="CUSTOM_5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3"/>
          <p:cNvPicPr preferRelativeResize="0"/>
          <p:nvPr/>
        </p:nvPicPr>
        <p:blipFill rotWithShape="1">
          <a:blip r:embed="rId2">
            <a:alphaModFix/>
          </a:blip>
          <a:srcRect l="15081" b="9082"/>
          <a:stretch/>
        </p:blipFill>
        <p:spPr>
          <a:xfrm>
            <a:off x="0" y="-83325"/>
            <a:ext cx="18288000" cy="102870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" name="Google Shape;15;p3"/>
          <p:cNvGrpSpPr/>
          <p:nvPr/>
        </p:nvGrpSpPr>
        <p:grpSpPr>
          <a:xfrm>
            <a:off x="350251" y="3132319"/>
            <a:ext cx="3952573" cy="4883235"/>
            <a:chOff x="0" y="-47625"/>
            <a:chExt cx="1041000" cy="1286111"/>
          </a:xfrm>
        </p:grpSpPr>
        <p:sp>
          <p:nvSpPr>
            <p:cNvPr id="16" name="Google Shape;16;p3"/>
            <p:cNvSpPr/>
            <p:nvPr/>
          </p:nvSpPr>
          <p:spPr>
            <a:xfrm>
              <a:off x="0" y="0"/>
              <a:ext cx="1040970" cy="1238486"/>
            </a:xfrm>
            <a:custGeom>
              <a:avLst/>
              <a:gdLst/>
              <a:ahLst/>
              <a:cxnLst/>
              <a:rect l="l" t="t" r="r" b="b"/>
              <a:pathLst>
                <a:path w="1040970" h="1238486" extrusionOk="0">
                  <a:moveTo>
                    <a:pt x="0" y="0"/>
                  </a:moveTo>
                  <a:lnTo>
                    <a:pt x="1040970" y="0"/>
                  </a:lnTo>
                  <a:lnTo>
                    <a:pt x="1040970" y="1238486"/>
                  </a:lnTo>
                  <a:lnTo>
                    <a:pt x="0" y="1238486"/>
                  </a:lnTo>
                  <a:close/>
                </a:path>
              </a:pathLst>
            </a:custGeom>
            <a:solidFill>
              <a:srgbClr val="F5F0E2"/>
            </a:solidFill>
            <a:ln w="1905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17" name="Google Shape;17;p3"/>
            <p:cNvSpPr txBox="1"/>
            <p:nvPr/>
          </p:nvSpPr>
          <p:spPr>
            <a:xfrm>
              <a:off x="0" y="-47625"/>
              <a:ext cx="1041000" cy="1286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" name="Google Shape;18;p3"/>
          <p:cNvSpPr/>
          <p:nvPr/>
        </p:nvSpPr>
        <p:spPr>
          <a:xfrm>
            <a:off x="1537117" y="3535918"/>
            <a:ext cx="1551187" cy="2487327"/>
          </a:xfrm>
          <a:custGeom>
            <a:avLst/>
            <a:gdLst/>
            <a:ahLst/>
            <a:cxnLst/>
            <a:rect l="l" t="t" r="r" b="b"/>
            <a:pathLst>
              <a:path w="1551187" h="2487327" extrusionOk="0">
                <a:moveTo>
                  <a:pt x="0" y="0"/>
                </a:moveTo>
                <a:lnTo>
                  <a:pt x="1551187" y="0"/>
                </a:lnTo>
                <a:lnTo>
                  <a:pt x="1551187" y="2487327"/>
                </a:lnTo>
                <a:lnTo>
                  <a:pt x="0" y="248732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19" name="Google Shape;19;p3"/>
          <p:cNvGrpSpPr/>
          <p:nvPr/>
        </p:nvGrpSpPr>
        <p:grpSpPr>
          <a:xfrm>
            <a:off x="4896291" y="3132319"/>
            <a:ext cx="3952573" cy="4883235"/>
            <a:chOff x="0" y="-47625"/>
            <a:chExt cx="1041000" cy="1286111"/>
          </a:xfrm>
        </p:grpSpPr>
        <p:sp>
          <p:nvSpPr>
            <p:cNvPr id="20" name="Google Shape;20;p3"/>
            <p:cNvSpPr/>
            <p:nvPr/>
          </p:nvSpPr>
          <p:spPr>
            <a:xfrm>
              <a:off x="0" y="0"/>
              <a:ext cx="1040970" cy="1238486"/>
            </a:xfrm>
            <a:custGeom>
              <a:avLst/>
              <a:gdLst/>
              <a:ahLst/>
              <a:cxnLst/>
              <a:rect l="l" t="t" r="r" b="b"/>
              <a:pathLst>
                <a:path w="1040970" h="1238486" extrusionOk="0">
                  <a:moveTo>
                    <a:pt x="0" y="0"/>
                  </a:moveTo>
                  <a:lnTo>
                    <a:pt x="1040970" y="0"/>
                  </a:lnTo>
                  <a:lnTo>
                    <a:pt x="1040970" y="1238486"/>
                  </a:lnTo>
                  <a:lnTo>
                    <a:pt x="0" y="1238486"/>
                  </a:lnTo>
                  <a:close/>
                </a:path>
              </a:pathLst>
            </a:custGeom>
            <a:solidFill>
              <a:srgbClr val="F5F0E2"/>
            </a:solidFill>
            <a:ln w="1905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21" name="Google Shape;21;p3"/>
            <p:cNvSpPr txBox="1"/>
            <p:nvPr/>
          </p:nvSpPr>
          <p:spPr>
            <a:xfrm>
              <a:off x="0" y="-47625"/>
              <a:ext cx="1041000" cy="1286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" name="Google Shape;22;p3"/>
          <p:cNvSpPr/>
          <p:nvPr/>
        </p:nvSpPr>
        <p:spPr>
          <a:xfrm>
            <a:off x="6083157" y="3535918"/>
            <a:ext cx="1551187" cy="2487327"/>
          </a:xfrm>
          <a:custGeom>
            <a:avLst/>
            <a:gdLst/>
            <a:ahLst/>
            <a:cxnLst/>
            <a:rect l="l" t="t" r="r" b="b"/>
            <a:pathLst>
              <a:path w="1551187" h="2487327" extrusionOk="0">
                <a:moveTo>
                  <a:pt x="0" y="0"/>
                </a:moveTo>
                <a:lnTo>
                  <a:pt x="1551187" y="0"/>
                </a:lnTo>
                <a:lnTo>
                  <a:pt x="1551187" y="2487327"/>
                </a:lnTo>
                <a:lnTo>
                  <a:pt x="0" y="248732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23" name="Google Shape;23;p3"/>
          <p:cNvGrpSpPr/>
          <p:nvPr/>
        </p:nvGrpSpPr>
        <p:grpSpPr>
          <a:xfrm>
            <a:off x="9439275" y="3132319"/>
            <a:ext cx="3952573" cy="4883235"/>
            <a:chOff x="0" y="-47625"/>
            <a:chExt cx="1041000" cy="1286111"/>
          </a:xfrm>
        </p:grpSpPr>
        <p:sp>
          <p:nvSpPr>
            <p:cNvPr id="24" name="Google Shape;24;p3"/>
            <p:cNvSpPr/>
            <p:nvPr/>
          </p:nvSpPr>
          <p:spPr>
            <a:xfrm>
              <a:off x="0" y="0"/>
              <a:ext cx="1040970" cy="1238486"/>
            </a:xfrm>
            <a:custGeom>
              <a:avLst/>
              <a:gdLst/>
              <a:ahLst/>
              <a:cxnLst/>
              <a:rect l="l" t="t" r="r" b="b"/>
              <a:pathLst>
                <a:path w="1040970" h="1238486" extrusionOk="0">
                  <a:moveTo>
                    <a:pt x="0" y="0"/>
                  </a:moveTo>
                  <a:lnTo>
                    <a:pt x="1040970" y="0"/>
                  </a:lnTo>
                  <a:lnTo>
                    <a:pt x="1040970" y="1238486"/>
                  </a:lnTo>
                  <a:lnTo>
                    <a:pt x="0" y="1238486"/>
                  </a:lnTo>
                  <a:close/>
                </a:path>
              </a:pathLst>
            </a:custGeom>
            <a:solidFill>
              <a:srgbClr val="F5F0E2"/>
            </a:solidFill>
            <a:ln w="1905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25" name="Google Shape;25;p3"/>
            <p:cNvSpPr txBox="1"/>
            <p:nvPr/>
          </p:nvSpPr>
          <p:spPr>
            <a:xfrm>
              <a:off x="0" y="-47625"/>
              <a:ext cx="1041000" cy="1286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6" name="Google Shape;26;p3"/>
          <p:cNvSpPr/>
          <p:nvPr/>
        </p:nvSpPr>
        <p:spPr>
          <a:xfrm>
            <a:off x="10626140" y="3535918"/>
            <a:ext cx="1551187" cy="2487327"/>
          </a:xfrm>
          <a:custGeom>
            <a:avLst/>
            <a:gdLst/>
            <a:ahLst/>
            <a:cxnLst/>
            <a:rect l="l" t="t" r="r" b="b"/>
            <a:pathLst>
              <a:path w="1551187" h="2487327" extrusionOk="0">
                <a:moveTo>
                  <a:pt x="0" y="0"/>
                </a:moveTo>
                <a:lnTo>
                  <a:pt x="1551188" y="0"/>
                </a:lnTo>
                <a:lnTo>
                  <a:pt x="1551188" y="2487327"/>
                </a:lnTo>
                <a:lnTo>
                  <a:pt x="0" y="248732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27" name="Google Shape;27;p3"/>
          <p:cNvGrpSpPr/>
          <p:nvPr/>
        </p:nvGrpSpPr>
        <p:grpSpPr>
          <a:xfrm>
            <a:off x="13985315" y="3132319"/>
            <a:ext cx="3952573" cy="4883235"/>
            <a:chOff x="0" y="-47625"/>
            <a:chExt cx="1041000" cy="1286111"/>
          </a:xfrm>
        </p:grpSpPr>
        <p:sp>
          <p:nvSpPr>
            <p:cNvPr id="28" name="Google Shape;28;p3"/>
            <p:cNvSpPr/>
            <p:nvPr/>
          </p:nvSpPr>
          <p:spPr>
            <a:xfrm>
              <a:off x="0" y="0"/>
              <a:ext cx="1040970" cy="1238486"/>
            </a:xfrm>
            <a:custGeom>
              <a:avLst/>
              <a:gdLst/>
              <a:ahLst/>
              <a:cxnLst/>
              <a:rect l="l" t="t" r="r" b="b"/>
              <a:pathLst>
                <a:path w="1040970" h="1238486" extrusionOk="0">
                  <a:moveTo>
                    <a:pt x="0" y="0"/>
                  </a:moveTo>
                  <a:lnTo>
                    <a:pt x="1040970" y="0"/>
                  </a:lnTo>
                  <a:lnTo>
                    <a:pt x="1040970" y="1238486"/>
                  </a:lnTo>
                  <a:lnTo>
                    <a:pt x="0" y="1238486"/>
                  </a:lnTo>
                  <a:close/>
                </a:path>
              </a:pathLst>
            </a:custGeom>
            <a:solidFill>
              <a:srgbClr val="F5F0E2"/>
            </a:solidFill>
            <a:ln w="1905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29" name="Google Shape;29;p3"/>
            <p:cNvSpPr txBox="1"/>
            <p:nvPr/>
          </p:nvSpPr>
          <p:spPr>
            <a:xfrm>
              <a:off x="0" y="-47625"/>
              <a:ext cx="1041000" cy="1286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0" name="Google Shape;30;p3"/>
          <p:cNvSpPr/>
          <p:nvPr/>
        </p:nvSpPr>
        <p:spPr>
          <a:xfrm>
            <a:off x="15172180" y="3535918"/>
            <a:ext cx="1551187" cy="2487327"/>
          </a:xfrm>
          <a:custGeom>
            <a:avLst/>
            <a:gdLst/>
            <a:ahLst/>
            <a:cxnLst/>
            <a:rect l="l" t="t" r="r" b="b"/>
            <a:pathLst>
              <a:path w="1551187" h="2487327" extrusionOk="0">
                <a:moveTo>
                  <a:pt x="0" y="0"/>
                </a:moveTo>
                <a:lnTo>
                  <a:pt x="1551188" y="0"/>
                </a:lnTo>
                <a:lnTo>
                  <a:pt x="1551188" y="2487327"/>
                </a:lnTo>
                <a:lnTo>
                  <a:pt x="0" y="248732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1" name="Google Shape;31;p3"/>
          <p:cNvSpPr txBox="1">
            <a:spLocks noGrp="1"/>
          </p:cNvSpPr>
          <p:nvPr>
            <p:ph type="title"/>
          </p:nvPr>
        </p:nvSpPr>
        <p:spPr>
          <a:xfrm>
            <a:off x="5463900" y="1156000"/>
            <a:ext cx="7360200" cy="1428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3"/>
          <p:cNvSpPr txBox="1">
            <a:spLocks noGrp="1"/>
          </p:cNvSpPr>
          <p:nvPr>
            <p:ph type="subTitle" idx="1"/>
          </p:nvPr>
        </p:nvSpPr>
        <p:spPr>
          <a:xfrm>
            <a:off x="725175" y="6329800"/>
            <a:ext cx="3268800" cy="60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560"/>
              </a:spcBef>
              <a:spcAft>
                <a:spcPts val="0"/>
              </a:spcAft>
              <a:buSzPts val="2300"/>
              <a:buNone/>
              <a:defRPr/>
            </a:lvl2pPr>
            <a:lvl3pPr lvl="2">
              <a:spcBef>
                <a:spcPts val="480"/>
              </a:spcBef>
              <a:spcAft>
                <a:spcPts val="0"/>
              </a:spcAft>
              <a:buSzPts val="2300"/>
              <a:buNone/>
              <a:defRPr/>
            </a:lvl3pPr>
            <a:lvl4pPr lvl="3">
              <a:spcBef>
                <a:spcPts val="400"/>
              </a:spcBef>
              <a:spcAft>
                <a:spcPts val="0"/>
              </a:spcAft>
              <a:buSzPts val="2300"/>
              <a:buNone/>
              <a:defRPr/>
            </a:lvl4pPr>
            <a:lvl5pPr lvl="4">
              <a:spcBef>
                <a:spcPts val="400"/>
              </a:spcBef>
              <a:spcAft>
                <a:spcPts val="0"/>
              </a:spcAft>
              <a:buSzPts val="2300"/>
              <a:buNone/>
              <a:defRPr/>
            </a:lvl5pPr>
            <a:lvl6pPr lvl="5">
              <a:spcBef>
                <a:spcPts val="400"/>
              </a:spcBef>
              <a:spcAft>
                <a:spcPts val="0"/>
              </a:spcAft>
              <a:buSzPts val="2300"/>
              <a:buNone/>
              <a:defRPr/>
            </a:lvl6pPr>
            <a:lvl7pPr lvl="6">
              <a:spcBef>
                <a:spcPts val="400"/>
              </a:spcBef>
              <a:spcAft>
                <a:spcPts val="0"/>
              </a:spcAft>
              <a:buSzPts val="2300"/>
              <a:buNone/>
              <a:defRPr/>
            </a:lvl7pPr>
            <a:lvl8pPr lvl="7">
              <a:spcBef>
                <a:spcPts val="400"/>
              </a:spcBef>
              <a:spcAft>
                <a:spcPts val="0"/>
              </a:spcAft>
              <a:buSzPts val="2300"/>
              <a:buNone/>
              <a:defRPr/>
            </a:lvl8pPr>
            <a:lvl9pPr lvl="8">
              <a:spcBef>
                <a:spcPts val="400"/>
              </a:spcBef>
              <a:spcAft>
                <a:spcPts val="0"/>
              </a:spcAft>
              <a:buSzPts val="23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3"/>
          <p:cNvSpPr txBox="1">
            <a:spLocks noGrp="1"/>
          </p:cNvSpPr>
          <p:nvPr>
            <p:ph type="body" idx="2"/>
          </p:nvPr>
        </p:nvSpPr>
        <p:spPr>
          <a:xfrm>
            <a:off x="714375" y="7174050"/>
            <a:ext cx="3290400" cy="6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74650" algn="ctr">
              <a:spcBef>
                <a:spcPts val="640"/>
              </a:spcBef>
              <a:spcAft>
                <a:spcPts val="0"/>
              </a:spcAft>
              <a:buSzPts val="2300"/>
              <a:buFont typeface="Blinker"/>
              <a:buChar char="•"/>
              <a:defRPr sz="2300">
                <a:latin typeface="Blinker"/>
                <a:ea typeface="Blinker"/>
                <a:cs typeface="Blinker"/>
                <a:sym typeface="Blinker"/>
              </a:defRPr>
            </a:lvl1pPr>
            <a:lvl2pPr marL="914400" lvl="1" indent="-374650" algn="ctr">
              <a:spcBef>
                <a:spcPts val="560"/>
              </a:spcBef>
              <a:spcAft>
                <a:spcPts val="0"/>
              </a:spcAft>
              <a:buSzPts val="2300"/>
              <a:buChar char="–"/>
              <a:defRPr/>
            </a:lvl2pPr>
            <a:lvl3pPr marL="1371600" lvl="2" indent="-374650" algn="ctr">
              <a:spcBef>
                <a:spcPts val="480"/>
              </a:spcBef>
              <a:spcAft>
                <a:spcPts val="0"/>
              </a:spcAft>
              <a:buSzPts val="2300"/>
              <a:buChar char="•"/>
              <a:defRPr/>
            </a:lvl3pPr>
            <a:lvl4pPr marL="1828800" lvl="3" indent="-374650" algn="ctr">
              <a:spcBef>
                <a:spcPts val="400"/>
              </a:spcBef>
              <a:spcAft>
                <a:spcPts val="0"/>
              </a:spcAft>
              <a:buSzPts val="2300"/>
              <a:buChar char="–"/>
              <a:defRPr/>
            </a:lvl4pPr>
            <a:lvl5pPr marL="2286000" lvl="4" indent="-374650" algn="ctr">
              <a:spcBef>
                <a:spcPts val="400"/>
              </a:spcBef>
              <a:spcAft>
                <a:spcPts val="0"/>
              </a:spcAft>
              <a:buSzPts val="2300"/>
              <a:buChar char="»"/>
              <a:defRPr/>
            </a:lvl5pPr>
            <a:lvl6pPr marL="2743200" lvl="5" indent="-374650" algn="ctr">
              <a:spcBef>
                <a:spcPts val="400"/>
              </a:spcBef>
              <a:spcAft>
                <a:spcPts val="0"/>
              </a:spcAft>
              <a:buSzPts val="2300"/>
              <a:buChar char="•"/>
              <a:defRPr/>
            </a:lvl6pPr>
            <a:lvl7pPr marL="3200400" lvl="6" indent="-374650" algn="ctr">
              <a:spcBef>
                <a:spcPts val="400"/>
              </a:spcBef>
              <a:spcAft>
                <a:spcPts val="0"/>
              </a:spcAft>
              <a:buSzPts val="2300"/>
              <a:buChar char="•"/>
              <a:defRPr/>
            </a:lvl7pPr>
            <a:lvl8pPr marL="3657600" lvl="7" indent="-374650" algn="ctr">
              <a:spcBef>
                <a:spcPts val="400"/>
              </a:spcBef>
              <a:spcAft>
                <a:spcPts val="0"/>
              </a:spcAft>
              <a:buSzPts val="2300"/>
              <a:buChar char="•"/>
              <a:defRPr/>
            </a:lvl8pPr>
            <a:lvl9pPr marL="4114800" lvl="8" indent="-374650" algn="ctr">
              <a:spcBef>
                <a:spcPts val="400"/>
              </a:spcBef>
              <a:spcAft>
                <a:spcPts val="0"/>
              </a:spcAft>
              <a:buSzPts val="2300"/>
              <a:buChar char="•"/>
              <a:defRPr/>
            </a:lvl9pPr>
          </a:lstStyle>
          <a:p>
            <a:endParaRPr/>
          </a:p>
        </p:txBody>
      </p:sp>
      <p:sp>
        <p:nvSpPr>
          <p:cNvPr id="34" name="Google Shape;34;p3"/>
          <p:cNvSpPr txBox="1">
            <a:spLocks noGrp="1"/>
          </p:cNvSpPr>
          <p:nvPr>
            <p:ph type="subTitle" idx="3"/>
          </p:nvPr>
        </p:nvSpPr>
        <p:spPr>
          <a:xfrm>
            <a:off x="5236650" y="6329800"/>
            <a:ext cx="3268800" cy="60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64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560"/>
              </a:spcBef>
              <a:spcAft>
                <a:spcPts val="0"/>
              </a:spcAft>
              <a:buSzPts val="2300"/>
              <a:buNone/>
              <a:defRPr/>
            </a:lvl2pPr>
            <a:lvl3pPr lvl="2" rtl="0">
              <a:spcBef>
                <a:spcPts val="480"/>
              </a:spcBef>
              <a:spcAft>
                <a:spcPts val="0"/>
              </a:spcAft>
              <a:buSzPts val="2300"/>
              <a:buNone/>
              <a:defRPr/>
            </a:lvl3pPr>
            <a:lvl4pPr lvl="3" rtl="0">
              <a:spcBef>
                <a:spcPts val="400"/>
              </a:spcBef>
              <a:spcAft>
                <a:spcPts val="0"/>
              </a:spcAft>
              <a:buSzPts val="2300"/>
              <a:buNone/>
              <a:defRPr/>
            </a:lvl4pPr>
            <a:lvl5pPr lvl="4" rtl="0">
              <a:spcBef>
                <a:spcPts val="400"/>
              </a:spcBef>
              <a:spcAft>
                <a:spcPts val="0"/>
              </a:spcAft>
              <a:buSzPts val="2300"/>
              <a:buNone/>
              <a:defRPr/>
            </a:lvl5pPr>
            <a:lvl6pPr lvl="5" rtl="0">
              <a:spcBef>
                <a:spcPts val="400"/>
              </a:spcBef>
              <a:spcAft>
                <a:spcPts val="0"/>
              </a:spcAft>
              <a:buSzPts val="2300"/>
              <a:buNone/>
              <a:defRPr/>
            </a:lvl6pPr>
            <a:lvl7pPr lvl="6" rtl="0">
              <a:spcBef>
                <a:spcPts val="400"/>
              </a:spcBef>
              <a:spcAft>
                <a:spcPts val="0"/>
              </a:spcAft>
              <a:buSzPts val="2300"/>
              <a:buNone/>
              <a:defRPr/>
            </a:lvl7pPr>
            <a:lvl8pPr lvl="7" rtl="0">
              <a:spcBef>
                <a:spcPts val="400"/>
              </a:spcBef>
              <a:spcAft>
                <a:spcPts val="0"/>
              </a:spcAft>
              <a:buSzPts val="2300"/>
              <a:buNone/>
              <a:defRPr/>
            </a:lvl8pPr>
            <a:lvl9pPr lvl="8" rtl="0">
              <a:spcBef>
                <a:spcPts val="400"/>
              </a:spcBef>
              <a:spcAft>
                <a:spcPts val="0"/>
              </a:spcAft>
              <a:buSzPts val="23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3"/>
          <p:cNvSpPr txBox="1">
            <a:spLocks noGrp="1"/>
          </p:cNvSpPr>
          <p:nvPr>
            <p:ph type="body" idx="4"/>
          </p:nvPr>
        </p:nvSpPr>
        <p:spPr>
          <a:xfrm>
            <a:off x="5225850" y="7174050"/>
            <a:ext cx="3290400" cy="6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74650" algn="ctr" rtl="0">
              <a:spcBef>
                <a:spcPts val="640"/>
              </a:spcBef>
              <a:spcAft>
                <a:spcPts val="0"/>
              </a:spcAft>
              <a:buSzPts val="2300"/>
              <a:buFont typeface="Blinker"/>
              <a:buChar char="•"/>
              <a:defRPr sz="2300">
                <a:latin typeface="Blinker"/>
                <a:ea typeface="Blinker"/>
                <a:cs typeface="Blinker"/>
                <a:sym typeface="Blinker"/>
              </a:defRPr>
            </a:lvl1pPr>
            <a:lvl2pPr marL="914400" lvl="1" indent="-374650" algn="ctr" rtl="0">
              <a:spcBef>
                <a:spcPts val="560"/>
              </a:spcBef>
              <a:spcAft>
                <a:spcPts val="0"/>
              </a:spcAft>
              <a:buSzPts val="2300"/>
              <a:buChar char="–"/>
              <a:defRPr/>
            </a:lvl2pPr>
            <a:lvl3pPr marL="1371600" lvl="2" indent="-374650" algn="ctr" rtl="0">
              <a:spcBef>
                <a:spcPts val="480"/>
              </a:spcBef>
              <a:spcAft>
                <a:spcPts val="0"/>
              </a:spcAft>
              <a:buSzPts val="2300"/>
              <a:buChar char="•"/>
              <a:defRPr/>
            </a:lvl3pPr>
            <a:lvl4pPr marL="1828800" lvl="3" indent="-374650" algn="ctr" rtl="0">
              <a:spcBef>
                <a:spcPts val="400"/>
              </a:spcBef>
              <a:spcAft>
                <a:spcPts val="0"/>
              </a:spcAft>
              <a:buSzPts val="2300"/>
              <a:buChar char="–"/>
              <a:defRPr/>
            </a:lvl4pPr>
            <a:lvl5pPr marL="2286000" lvl="4" indent="-374650" algn="ctr" rtl="0">
              <a:spcBef>
                <a:spcPts val="400"/>
              </a:spcBef>
              <a:spcAft>
                <a:spcPts val="0"/>
              </a:spcAft>
              <a:buSzPts val="2300"/>
              <a:buChar char="»"/>
              <a:defRPr/>
            </a:lvl5pPr>
            <a:lvl6pPr marL="2743200" lvl="5" indent="-374650" algn="ctr" rtl="0">
              <a:spcBef>
                <a:spcPts val="400"/>
              </a:spcBef>
              <a:spcAft>
                <a:spcPts val="0"/>
              </a:spcAft>
              <a:buSzPts val="2300"/>
              <a:buChar char="•"/>
              <a:defRPr/>
            </a:lvl6pPr>
            <a:lvl7pPr marL="3200400" lvl="6" indent="-374650" algn="ctr" rtl="0">
              <a:spcBef>
                <a:spcPts val="400"/>
              </a:spcBef>
              <a:spcAft>
                <a:spcPts val="0"/>
              </a:spcAft>
              <a:buSzPts val="2300"/>
              <a:buChar char="•"/>
              <a:defRPr/>
            </a:lvl7pPr>
            <a:lvl8pPr marL="3657600" lvl="7" indent="-374650" algn="ctr" rtl="0">
              <a:spcBef>
                <a:spcPts val="400"/>
              </a:spcBef>
              <a:spcAft>
                <a:spcPts val="0"/>
              </a:spcAft>
              <a:buSzPts val="2300"/>
              <a:buChar char="•"/>
              <a:defRPr/>
            </a:lvl8pPr>
            <a:lvl9pPr marL="4114800" lvl="8" indent="-374650" algn="ctr" rtl="0">
              <a:spcBef>
                <a:spcPts val="400"/>
              </a:spcBef>
              <a:spcAft>
                <a:spcPts val="0"/>
              </a:spcAft>
              <a:buSzPts val="23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3"/>
          <p:cNvSpPr txBox="1">
            <a:spLocks noGrp="1"/>
          </p:cNvSpPr>
          <p:nvPr>
            <p:ph type="subTitle" idx="5"/>
          </p:nvPr>
        </p:nvSpPr>
        <p:spPr>
          <a:xfrm>
            <a:off x="9782700" y="6329800"/>
            <a:ext cx="3268800" cy="60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64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560"/>
              </a:spcBef>
              <a:spcAft>
                <a:spcPts val="0"/>
              </a:spcAft>
              <a:buSzPts val="2300"/>
              <a:buNone/>
              <a:defRPr/>
            </a:lvl2pPr>
            <a:lvl3pPr lvl="2" rtl="0">
              <a:spcBef>
                <a:spcPts val="480"/>
              </a:spcBef>
              <a:spcAft>
                <a:spcPts val="0"/>
              </a:spcAft>
              <a:buSzPts val="2300"/>
              <a:buNone/>
              <a:defRPr/>
            </a:lvl3pPr>
            <a:lvl4pPr lvl="3" rtl="0">
              <a:spcBef>
                <a:spcPts val="400"/>
              </a:spcBef>
              <a:spcAft>
                <a:spcPts val="0"/>
              </a:spcAft>
              <a:buSzPts val="2300"/>
              <a:buNone/>
              <a:defRPr/>
            </a:lvl4pPr>
            <a:lvl5pPr lvl="4" rtl="0">
              <a:spcBef>
                <a:spcPts val="400"/>
              </a:spcBef>
              <a:spcAft>
                <a:spcPts val="0"/>
              </a:spcAft>
              <a:buSzPts val="2300"/>
              <a:buNone/>
              <a:defRPr/>
            </a:lvl5pPr>
            <a:lvl6pPr lvl="5" rtl="0">
              <a:spcBef>
                <a:spcPts val="400"/>
              </a:spcBef>
              <a:spcAft>
                <a:spcPts val="0"/>
              </a:spcAft>
              <a:buSzPts val="2300"/>
              <a:buNone/>
              <a:defRPr/>
            </a:lvl6pPr>
            <a:lvl7pPr lvl="6" rtl="0">
              <a:spcBef>
                <a:spcPts val="400"/>
              </a:spcBef>
              <a:spcAft>
                <a:spcPts val="0"/>
              </a:spcAft>
              <a:buSzPts val="2300"/>
              <a:buNone/>
              <a:defRPr/>
            </a:lvl7pPr>
            <a:lvl8pPr lvl="7" rtl="0">
              <a:spcBef>
                <a:spcPts val="400"/>
              </a:spcBef>
              <a:spcAft>
                <a:spcPts val="0"/>
              </a:spcAft>
              <a:buSzPts val="2300"/>
              <a:buNone/>
              <a:defRPr/>
            </a:lvl8pPr>
            <a:lvl9pPr lvl="8" rtl="0">
              <a:spcBef>
                <a:spcPts val="400"/>
              </a:spcBef>
              <a:spcAft>
                <a:spcPts val="0"/>
              </a:spcAft>
              <a:buSzPts val="23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3"/>
          <p:cNvSpPr txBox="1">
            <a:spLocks noGrp="1"/>
          </p:cNvSpPr>
          <p:nvPr>
            <p:ph type="body" idx="6"/>
          </p:nvPr>
        </p:nvSpPr>
        <p:spPr>
          <a:xfrm>
            <a:off x="9771900" y="7174050"/>
            <a:ext cx="3290400" cy="6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74650" algn="ctr" rtl="0">
              <a:spcBef>
                <a:spcPts val="640"/>
              </a:spcBef>
              <a:spcAft>
                <a:spcPts val="0"/>
              </a:spcAft>
              <a:buSzPts val="2300"/>
              <a:buFont typeface="Blinker"/>
              <a:buChar char="•"/>
              <a:defRPr sz="2300">
                <a:latin typeface="Blinker"/>
                <a:ea typeface="Blinker"/>
                <a:cs typeface="Blinker"/>
                <a:sym typeface="Blinker"/>
              </a:defRPr>
            </a:lvl1pPr>
            <a:lvl2pPr marL="914400" lvl="1" indent="-374650" algn="ctr" rtl="0">
              <a:spcBef>
                <a:spcPts val="560"/>
              </a:spcBef>
              <a:spcAft>
                <a:spcPts val="0"/>
              </a:spcAft>
              <a:buSzPts val="2300"/>
              <a:buChar char="–"/>
              <a:defRPr/>
            </a:lvl2pPr>
            <a:lvl3pPr marL="1371600" lvl="2" indent="-374650" algn="ctr" rtl="0">
              <a:spcBef>
                <a:spcPts val="480"/>
              </a:spcBef>
              <a:spcAft>
                <a:spcPts val="0"/>
              </a:spcAft>
              <a:buSzPts val="2300"/>
              <a:buChar char="•"/>
              <a:defRPr/>
            </a:lvl3pPr>
            <a:lvl4pPr marL="1828800" lvl="3" indent="-374650" algn="ctr" rtl="0">
              <a:spcBef>
                <a:spcPts val="400"/>
              </a:spcBef>
              <a:spcAft>
                <a:spcPts val="0"/>
              </a:spcAft>
              <a:buSzPts val="2300"/>
              <a:buChar char="–"/>
              <a:defRPr/>
            </a:lvl4pPr>
            <a:lvl5pPr marL="2286000" lvl="4" indent="-374650" algn="ctr" rtl="0">
              <a:spcBef>
                <a:spcPts val="400"/>
              </a:spcBef>
              <a:spcAft>
                <a:spcPts val="0"/>
              </a:spcAft>
              <a:buSzPts val="2300"/>
              <a:buChar char="»"/>
              <a:defRPr/>
            </a:lvl5pPr>
            <a:lvl6pPr marL="2743200" lvl="5" indent="-374650" algn="ctr" rtl="0">
              <a:spcBef>
                <a:spcPts val="400"/>
              </a:spcBef>
              <a:spcAft>
                <a:spcPts val="0"/>
              </a:spcAft>
              <a:buSzPts val="2300"/>
              <a:buChar char="•"/>
              <a:defRPr/>
            </a:lvl6pPr>
            <a:lvl7pPr marL="3200400" lvl="6" indent="-374650" algn="ctr" rtl="0">
              <a:spcBef>
                <a:spcPts val="400"/>
              </a:spcBef>
              <a:spcAft>
                <a:spcPts val="0"/>
              </a:spcAft>
              <a:buSzPts val="2300"/>
              <a:buChar char="•"/>
              <a:defRPr/>
            </a:lvl7pPr>
            <a:lvl8pPr marL="3657600" lvl="7" indent="-374650" algn="ctr" rtl="0">
              <a:spcBef>
                <a:spcPts val="400"/>
              </a:spcBef>
              <a:spcAft>
                <a:spcPts val="0"/>
              </a:spcAft>
              <a:buSzPts val="2300"/>
              <a:buChar char="•"/>
              <a:defRPr/>
            </a:lvl8pPr>
            <a:lvl9pPr marL="4114800" lvl="8" indent="-374650" algn="ctr" rtl="0">
              <a:spcBef>
                <a:spcPts val="400"/>
              </a:spcBef>
              <a:spcAft>
                <a:spcPts val="0"/>
              </a:spcAft>
              <a:buSzPts val="2300"/>
              <a:buChar char="•"/>
              <a:defRPr/>
            </a:lvl9pPr>
          </a:lstStyle>
          <a:p>
            <a:endParaRPr/>
          </a:p>
        </p:txBody>
      </p:sp>
      <p:sp>
        <p:nvSpPr>
          <p:cNvPr id="38" name="Google Shape;38;p3"/>
          <p:cNvSpPr txBox="1">
            <a:spLocks noGrp="1"/>
          </p:cNvSpPr>
          <p:nvPr>
            <p:ph type="subTitle" idx="7"/>
          </p:nvPr>
        </p:nvSpPr>
        <p:spPr>
          <a:xfrm>
            <a:off x="14325675" y="6329800"/>
            <a:ext cx="3268800" cy="60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64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560"/>
              </a:spcBef>
              <a:spcAft>
                <a:spcPts val="0"/>
              </a:spcAft>
              <a:buSzPts val="2300"/>
              <a:buNone/>
              <a:defRPr/>
            </a:lvl2pPr>
            <a:lvl3pPr lvl="2" rtl="0">
              <a:spcBef>
                <a:spcPts val="480"/>
              </a:spcBef>
              <a:spcAft>
                <a:spcPts val="0"/>
              </a:spcAft>
              <a:buSzPts val="2300"/>
              <a:buNone/>
              <a:defRPr/>
            </a:lvl3pPr>
            <a:lvl4pPr lvl="3" rtl="0">
              <a:spcBef>
                <a:spcPts val="400"/>
              </a:spcBef>
              <a:spcAft>
                <a:spcPts val="0"/>
              </a:spcAft>
              <a:buSzPts val="2300"/>
              <a:buNone/>
              <a:defRPr/>
            </a:lvl4pPr>
            <a:lvl5pPr lvl="4" rtl="0">
              <a:spcBef>
                <a:spcPts val="400"/>
              </a:spcBef>
              <a:spcAft>
                <a:spcPts val="0"/>
              </a:spcAft>
              <a:buSzPts val="2300"/>
              <a:buNone/>
              <a:defRPr/>
            </a:lvl5pPr>
            <a:lvl6pPr lvl="5" rtl="0">
              <a:spcBef>
                <a:spcPts val="400"/>
              </a:spcBef>
              <a:spcAft>
                <a:spcPts val="0"/>
              </a:spcAft>
              <a:buSzPts val="2300"/>
              <a:buNone/>
              <a:defRPr/>
            </a:lvl6pPr>
            <a:lvl7pPr lvl="6" rtl="0">
              <a:spcBef>
                <a:spcPts val="400"/>
              </a:spcBef>
              <a:spcAft>
                <a:spcPts val="0"/>
              </a:spcAft>
              <a:buSzPts val="2300"/>
              <a:buNone/>
              <a:defRPr/>
            </a:lvl7pPr>
            <a:lvl8pPr lvl="7" rtl="0">
              <a:spcBef>
                <a:spcPts val="400"/>
              </a:spcBef>
              <a:spcAft>
                <a:spcPts val="0"/>
              </a:spcAft>
              <a:buSzPts val="2300"/>
              <a:buNone/>
              <a:defRPr/>
            </a:lvl8pPr>
            <a:lvl9pPr lvl="8" rtl="0">
              <a:spcBef>
                <a:spcPts val="400"/>
              </a:spcBef>
              <a:spcAft>
                <a:spcPts val="0"/>
              </a:spcAft>
              <a:buSzPts val="23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3"/>
          <p:cNvSpPr txBox="1">
            <a:spLocks noGrp="1"/>
          </p:cNvSpPr>
          <p:nvPr>
            <p:ph type="body" idx="8"/>
          </p:nvPr>
        </p:nvSpPr>
        <p:spPr>
          <a:xfrm>
            <a:off x="14314875" y="7174050"/>
            <a:ext cx="3290400" cy="6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74650" algn="ctr" rtl="0">
              <a:spcBef>
                <a:spcPts val="640"/>
              </a:spcBef>
              <a:spcAft>
                <a:spcPts val="0"/>
              </a:spcAft>
              <a:buSzPts val="2300"/>
              <a:buFont typeface="Blinker"/>
              <a:buChar char="•"/>
              <a:defRPr sz="2300">
                <a:latin typeface="Blinker"/>
                <a:ea typeface="Blinker"/>
                <a:cs typeface="Blinker"/>
                <a:sym typeface="Blinker"/>
              </a:defRPr>
            </a:lvl1pPr>
            <a:lvl2pPr marL="914400" lvl="1" indent="-374650" algn="ctr" rtl="0">
              <a:spcBef>
                <a:spcPts val="560"/>
              </a:spcBef>
              <a:spcAft>
                <a:spcPts val="0"/>
              </a:spcAft>
              <a:buSzPts val="2300"/>
              <a:buChar char="–"/>
              <a:defRPr/>
            </a:lvl2pPr>
            <a:lvl3pPr marL="1371600" lvl="2" indent="-374650" algn="ctr" rtl="0">
              <a:spcBef>
                <a:spcPts val="480"/>
              </a:spcBef>
              <a:spcAft>
                <a:spcPts val="0"/>
              </a:spcAft>
              <a:buSzPts val="2300"/>
              <a:buChar char="•"/>
              <a:defRPr/>
            </a:lvl3pPr>
            <a:lvl4pPr marL="1828800" lvl="3" indent="-374650" algn="ctr" rtl="0">
              <a:spcBef>
                <a:spcPts val="400"/>
              </a:spcBef>
              <a:spcAft>
                <a:spcPts val="0"/>
              </a:spcAft>
              <a:buSzPts val="2300"/>
              <a:buChar char="–"/>
              <a:defRPr/>
            </a:lvl4pPr>
            <a:lvl5pPr marL="2286000" lvl="4" indent="-374650" algn="ctr" rtl="0">
              <a:spcBef>
                <a:spcPts val="400"/>
              </a:spcBef>
              <a:spcAft>
                <a:spcPts val="0"/>
              </a:spcAft>
              <a:buSzPts val="2300"/>
              <a:buChar char="»"/>
              <a:defRPr/>
            </a:lvl5pPr>
            <a:lvl6pPr marL="2743200" lvl="5" indent="-374650" algn="ctr" rtl="0">
              <a:spcBef>
                <a:spcPts val="400"/>
              </a:spcBef>
              <a:spcAft>
                <a:spcPts val="0"/>
              </a:spcAft>
              <a:buSzPts val="2300"/>
              <a:buChar char="•"/>
              <a:defRPr/>
            </a:lvl6pPr>
            <a:lvl7pPr marL="3200400" lvl="6" indent="-374650" algn="ctr" rtl="0">
              <a:spcBef>
                <a:spcPts val="400"/>
              </a:spcBef>
              <a:spcAft>
                <a:spcPts val="0"/>
              </a:spcAft>
              <a:buSzPts val="2300"/>
              <a:buChar char="•"/>
              <a:defRPr/>
            </a:lvl7pPr>
            <a:lvl8pPr marL="3657600" lvl="7" indent="-374650" algn="ctr" rtl="0">
              <a:spcBef>
                <a:spcPts val="400"/>
              </a:spcBef>
              <a:spcAft>
                <a:spcPts val="0"/>
              </a:spcAft>
              <a:buSzPts val="2300"/>
              <a:buChar char="•"/>
              <a:defRPr/>
            </a:lvl8pPr>
            <a:lvl9pPr marL="4114800" lvl="8" indent="-374650" algn="ctr" rtl="0">
              <a:spcBef>
                <a:spcPts val="400"/>
              </a:spcBef>
              <a:spcAft>
                <a:spcPts val="0"/>
              </a:spcAft>
              <a:buSzPts val="23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4">
  <p:cSld name="CUSTOM_4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41;p4"/>
          <p:cNvPicPr preferRelativeResize="0"/>
          <p:nvPr/>
        </p:nvPicPr>
        <p:blipFill rotWithShape="1">
          <a:blip r:embed="rId2">
            <a:alphaModFix/>
          </a:blip>
          <a:srcRect l="6585" t="4861"/>
          <a:stretch/>
        </p:blipFill>
        <p:spPr>
          <a:xfrm>
            <a:off x="0" y="-1135375"/>
            <a:ext cx="18288000" cy="97860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2" name="Google Shape;42;p4"/>
          <p:cNvCxnSpPr/>
          <p:nvPr/>
        </p:nvCxnSpPr>
        <p:spPr>
          <a:xfrm>
            <a:off x="0" y="8650667"/>
            <a:ext cx="18288000" cy="0"/>
          </a:xfrm>
          <a:prstGeom prst="straightConnector1">
            <a:avLst/>
          </a:prstGeom>
          <a:noFill/>
          <a:ln w="19050" cap="flat" cmpd="sng">
            <a:solidFill>
              <a:srgbClr val="1A1A1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3" name="Google Shape;43;p4"/>
          <p:cNvSpPr txBox="1">
            <a:spLocks noGrp="1"/>
          </p:cNvSpPr>
          <p:nvPr>
            <p:ph type="title"/>
          </p:nvPr>
        </p:nvSpPr>
        <p:spPr>
          <a:xfrm>
            <a:off x="4840425" y="9035750"/>
            <a:ext cx="13010400" cy="952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3">
  <p:cSld name="CUSTOM_3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5"/>
          <p:cNvSpPr>
            <a:spLocks noGrp="1"/>
          </p:cNvSpPr>
          <p:nvPr>
            <p:ph type="pic" idx="2"/>
          </p:nvPr>
        </p:nvSpPr>
        <p:spPr>
          <a:xfrm>
            <a:off x="1537000" y="1588950"/>
            <a:ext cx="6891600" cy="71436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46" name="Google Shape;46;p5"/>
          <p:cNvGrpSpPr/>
          <p:nvPr/>
        </p:nvGrpSpPr>
        <p:grpSpPr>
          <a:xfrm>
            <a:off x="0" y="-180827"/>
            <a:ext cx="18288114" cy="1209692"/>
            <a:chOff x="0" y="-47625"/>
            <a:chExt cx="4816591" cy="318600"/>
          </a:xfrm>
        </p:grpSpPr>
        <p:sp>
          <p:nvSpPr>
            <p:cNvPr id="47" name="Google Shape;47;p5"/>
            <p:cNvSpPr/>
            <p:nvPr/>
          </p:nvSpPr>
          <p:spPr>
            <a:xfrm>
              <a:off x="0" y="0"/>
              <a:ext cx="4816591" cy="270933"/>
            </a:xfrm>
            <a:custGeom>
              <a:avLst/>
              <a:gdLst/>
              <a:ahLst/>
              <a:cxnLst/>
              <a:rect l="l" t="t" r="r" b="b"/>
              <a:pathLst>
                <a:path w="4816591" h="270933" extrusionOk="0">
                  <a:moveTo>
                    <a:pt x="0" y="0"/>
                  </a:moveTo>
                  <a:lnTo>
                    <a:pt x="4816591" y="0"/>
                  </a:lnTo>
                  <a:lnTo>
                    <a:pt x="4816591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BBCDD2"/>
            </a:solidFill>
            <a:ln>
              <a:noFill/>
            </a:ln>
          </p:spPr>
        </p:sp>
        <p:sp>
          <p:nvSpPr>
            <p:cNvPr id="48" name="Google Shape;48;p5"/>
            <p:cNvSpPr txBox="1"/>
            <p:nvPr/>
          </p:nvSpPr>
          <p:spPr>
            <a:xfrm>
              <a:off x="0" y="-47625"/>
              <a:ext cx="4816500" cy="31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8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9" name="Google Shape;49;p5"/>
          <p:cNvGrpSpPr/>
          <p:nvPr/>
        </p:nvGrpSpPr>
        <p:grpSpPr>
          <a:xfrm>
            <a:off x="0" y="9091760"/>
            <a:ext cx="18288114" cy="1209692"/>
            <a:chOff x="0" y="-47625"/>
            <a:chExt cx="4816591" cy="318600"/>
          </a:xfrm>
        </p:grpSpPr>
        <p:sp>
          <p:nvSpPr>
            <p:cNvPr id="50" name="Google Shape;50;p5"/>
            <p:cNvSpPr/>
            <p:nvPr/>
          </p:nvSpPr>
          <p:spPr>
            <a:xfrm>
              <a:off x="0" y="0"/>
              <a:ext cx="4816591" cy="270933"/>
            </a:xfrm>
            <a:custGeom>
              <a:avLst/>
              <a:gdLst/>
              <a:ahLst/>
              <a:cxnLst/>
              <a:rect l="l" t="t" r="r" b="b"/>
              <a:pathLst>
                <a:path w="4816591" h="270933" extrusionOk="0">
                  <a:moveTo>
                    <a:pt x="0" y="0"/>
                  </a:moveTo>
                  <a:lnTo>
                    <a:pt x="4816591" y="0"/>
                  </a:lnTo>
                  <a:lnTo>
                    <a:pt x="4816591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BBCDD2"/>
            </a:solidFill>
            <a:ln>
              <a:noFill/>
            </a:ln>
          </p:spPr>
        </p:sp>
        <p:sp>
          <p:nvSpPr>
            <p:cNvPr id="51" name="Google Shape;51;p5"/>
            <p:cNvSpPr txBox="1"/>
            <p:nvPr/>
          </p:nvSpPr>
          <p:spPr>
            <a:xfrm>
              <a:off x="0" y="-47625"/>
              <a:ext cx="4816500" cy="31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8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52" name="Google Shape;52;p5"/>
          <p:cNvCxnSpPr/>
          <p:nvPr/>
        </p:nvCxnSpPr>
        <p:spPr>
          <a:xfrm rot="10800000">
            <a:off x="-43205" y="1000050"/>
            <a:ext cx="18331200" cy="47700"/>
          </a:xfrm>
          <a:prstGeom prst="straightConnector1">
            <a:avLst/>
          </a:prstGeom>
          <a:noFill/>
          <a:ln w="19050" cap="flat" cmpd="sng">
            <a:solidFill>
              <a:srgbClr val="1A1A1A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3" name="Google Shape;53;p5"/>
          <p:cNvCxnSpPr/>
          <p:nvPr/>
        </p:nvCxnSpPr>
        <p:spPr>
          <a:xfrm rot="10800000">
            <a:off x="-43200" y="9247838"/>
            <a:ext cx="18331200" cy="5700"/>
          </a:xfrm>
          <a:prstGeom prst="straightConnector1">
            <a:avLst/>
          </a:prstGeom>
          <a:noFill/>
          <a:ln w="19050" cap="flat" cmpd="sng">
            <a:solidFill>
              <a:srgbClr val="1A1A1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4" name="Google Shape;54;p5"/>
          <p:cNvSpPr txBox="1">
            <a:spLocks noGrp="1"/>
          </p:cNvSpPr>
          <p:nvPr>
            <p:ph type="title"/>
          </p:nvPr>
        </p:nvSpPr>
        <p:spPr>
          <a:xfrm>
            <a:off x="9676525" y="2692975"/>
            <a:ext cx="6450900" cy="2121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body" idx="1"/>
          </p:nvPr>
        </p:nvSpPr>
        <p:spPr>
          <a:xfrm>
            <a:off x="9676525" y="5485525"/>
            <a:ext cx="6494400" cy="2511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74650">
              <a:spcBef>
                <a:spcPts val="640"/>
              </a:spcBef>
              <a:spcAft>
                <a:spcPts val="0"/>
              </a:spcAft>
              <a:buSzPts val="2300"/>
              <a:buFont typeface="Blinker"/>
              <a:buChar char="•"/>
              <a:defRPr sz="2300">
                <a:latin typeface="Blinker"/>
                <a:ea typeface="Blinker"/>
                <a:cs typeface="Blinker"/>
                <a:sym typeface="Blinker"/>
              </a:defRPr>
            </a:lvl1pPr>
            <a:lvl2pPr marL="914400" lvl="1" indent="-374650">
              <a:spcBef>
                <a:spcPts val="560"/>
              </a:spcBef>
              <a:spcAft>
                <a:spcPts val="0"/>
              </a:spcAft>
              <a:buSzPts val="2300"/>
              <a:buChar char="–"/>
              <a:defRPr/>
            </a:lvl2pPr>
            <a:lvl3pPr marL="1371600" lvl="2" indent="-374650">
              <a:spcBef>
                <a:spcPts val="480"/>
              </a:spcBef>
              <a:spcAft>
                <a:spcPts val="0"/>
              </a:spcAft>
              <a:buSzPts val="2300"/>
              <a:buChar char="•"/>
              <a:defRPr/>
            </a:lvl3pPr>
            <a:lvl4pPr marL="1828800" lvl="3" indent="-374650">
              <a:spcBef>
                <a:spcPts val="400"/>
              </a:spcBef>
              <a:spcAft>
                <a:spcPts val="0"/>
              </a:spcAft>
              <a:buSzPts val="2300"/>
              <a:buChar char="–"/>
              <a:defRPr/>
            </a:lvl4pPr>
            <a:lvl5pPr marL="2286000" lvl="4" indent="-374650">
              <a:spcBef>
                <a:spcPts val="400"/>
              </a:spcBef>
              <a:spcAft>
                <a:spcPts val="0"/>
              </a:spcAft>
              <a:buSzPts val="2300"/>
              <a:buChar char="»"/>
              <a:defRPr/>
            </a:lvl5pPr>
            <a:lvl6pPr marL="2743200" lvl="5" indent="-374650">
              <a:spcBef>
                <a:spcPts val="400"/>
              </a:spcBef>
              <a:spcAft>
                <a:spcPts val="0"/>
              </a:spcAft>
              <a:buSzPts val="2300"/>
              <a:buChar char="•"/>
              <a:defRPr/>
            </a:lvl6pPr>
            <a:lvl7pPr marL="3200400" lvl="6" indent="-374650">
              <a:spcBef>
                <a:spcPts val="400"/>
              </a:spcBef>
              <a:spcAft>
                <a:spcPts val="0"/>
              </a:spcAft>
              <a:buSzPts val="2300"/>
              <a:buChar char="•"/>
              <a:defRPr/>
            </a:lvl7pPr>
            <a:lvl8pPr marL="3657600" lvl="7" indent="-374650">
              <a:spcBef>
                <a:spcPts val="400"/>
              </a:spcBef>
              <a:spcAft>
                <a:spcPts val="0"/>
              </a:spcAft>
              <a:buSzPts val="2300"/>
              <a:buChar char="•"/>
              <a:defRPr/>
            </a:lvl8pPr>
            <a:lvl9pPr marL="4114800" lvl="8" indent="-374650">
              <a:spcBef>
                <a:spcPts val="400"/>
              </a:spcBef>
              <a:spcAft>
                <a:spcPts val="0"/>
              </a:spcAft>
              <a:buSzPts val="23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2">
  <p:cSld name="CUSTOM_2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857398"/>
            <a:ext cx="18288118" cy="7793517"/>
            <a:chOff x="0" y="-47625"/>
            <a:chExt cx="4816592" cy="2052600"/>
          </a:xfrm>
        </p:grpSpPr>
        <p:sp>
          <p:nvSpPr>
            <p:cNvPr id="58" name="Google Shape;58;p6"/>
            <p:cNvSpPr/>
            <p:nvPr/>
          </p:nvSpPr>
          <p:spPr>
            <a:xfrm>
              <a:off x="0" y="0"/>
              <a:ext cx="4816592" cy="2004923"/>
            </a:xfrm>
            <a:custGeom>
              <a:avLst/>
              <a:gdLst/>
              <a:ahLst/>
              <a:cxnLst/>
              <a:rect l="l" t="t" r="r" b="b"/>
              <a:pathLst>
                <a:path w="4816592" h="2004923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2004923"/>
                  </a:lnTo>
                  <a:lnTo>
                    <a:pt x="0" y="2004923"/>
                  </a:lnTo>
                  <a:close/>
                </a:path>
              </a:pathLst>
            </a:custGeom>
            <a:solidFill>
              <a:srgbClr val="ADBA85"/>
            </a:solidFill>
            <a:ln>
              <a:noFill/>
            </a:ln>
          </p:spPr>
        </p:sp>
        <p:sp>
          <p:nvSpPr>
            <p:cNvPr id="59" name="Google Shape;59;p6"/>
            <p:cNvSpPr txBox="1"/>
            <p:nvPr/>
          </p:nvSpPr>
          <p:spPr>
            <a:xfrm>
              <a:off x="0" y="-47625"/>
              <a:ext cx="4816500" cy="205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0" name="Google Shape;60;p6"/>
          <p:cNvSpPr>
            <a:spLocks noGrp="1"/>
          </p:cNvSpPr>
          <p:nvPr>
            <p:ph type="pic" idx="2"/>
          </p:nvPr>
        </p:nvSpPr>
        <p:spPr>
          <a:xfrm>
            <a:off x="670975" y="2108500"/>
            <a:ext cx="5424000" cy="5277900"/>
          </a:xfrm>
          <a:prstGeom prst="rect">
            <a:avLst/>
          </a:prstGeom>
          <a:noFill/>
          <a:ln>
            <a:noFill/>
          </a:ln>
        </p:spPr>
      </p:sp>
      <p:sp>
        <p:nvSpPr>
          <p:cNvPr id="61" name="Google Shape;61;p6"/>
          <p:cNvSpPr>
            <a:spLocks noGrp="1"/>
          </p:cNvSpPr>
          <p:nvPr>
            <p:ph type="pic" idx="3"/>
          </p:nvPr>
        </p:nvSpPr>
        <p:spPr>
          <a:xfrm>
            <a:off x="6451850" y="2108500"/>
            <a:ext cx="5424000" cy="5277900"/>
          </a:xfrm>
          <a:prstGeom prst="rect">
            <a:avLst/>
          </a:prstGeom>
          <a:noFill/>
          <a:ln>
            <a:noFill/>
          </a:ln>
        </p:spPr>
      </p:sp>
      <p:sp>
        <p:nvSpPr>
          <p:cNvPr id="62" name="Google Shape;62;p6"/>
          <p:cNvSpPr>
            <a:spLocks noGrp="1"/>
          </p:cNvSpPr>
          <p:nvPr>
            <p:ph type="pic" idx="4"/>
          </p:nvPr>
        </p:nvSpPr>
        <p:spPr>
          <a:xfrm>
            <a:off x="12232725" y="2108500"/>
            <a:ext cx="5424000" cy="527790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63" name="Google Shape;63;p6"/>
          <p:cNvCxnSpPr/>
          <p:nvPr/>
        </p:nvCxnSpPr>
        <p:spPr>
          <a:xfrm>
            <a:off x="0" y="8650667"/>
            <a:ext cx="18288000" cy="0"/>
          </a:xfrm>
          <a:prstGeom prst="straightConnector1">
            <a:avLst/>
          </a:prstGeom>
          <a:noFill/>
          <a:ln w="19050" cap="flat" cmpd="sng">
            <a:solidFill>
              <a:srgbClr val="1A1A1A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4" name="Google Shape;64;p6"/>
          <p:cNvCxnSpPr/>
          <p:nvPr/>
        </p:nvCxnSpPr>
        <p:spPr>
          <a:xfrm>
            <a:off x="0" y="1038225"/>
            <a:ext cx="18288000" cy="0"/>
          </a:xfrm>
          <a:prstGeom prst="straightConnector1">
            <a:avLst/>
          </a:prstGeom>
          <a:noFill/>
          <a:ln w="19050" cap="flat" cmpd="sng">
            <a:solidFill>
              <a:srgbClr val="1A1A1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5" name="Google Shape;65;p6"/>
          <p:cNvSpPr txBox="1">
            <a:spLocks noGrp="1"/>
          </p:cNvSpPr>
          <p:nvPr>
            <p:ph type="title"/>
          </p:nvPr>
        </p:nvSpPr>
        <p:spPr>
          <a:xfrm>
            <a:off x="757675" y="9079050"/>
            <a:ext cx="8269500" cy="93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6"/>
          <p:cNvSpPr txBox="1">
            <a:spLocks noGrp="1"/>
          </p:cNvSpPr>
          <p:nvPr>
            <p:ph type="body" idx="1"/>
          </p:nvPr>
        </p:nvSpPr>
        <p:spPr>
          <a:xfrm>
            <a:off x="13313350" y="9109375"/>
            <a:ext cx="4329600" cy="93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74650" algn="r">
              <a:spcBef>
                <a:spcPts val="640"/>
              </a:spcBef>
              <a:spcAft>
                <a:spcPts val="0"/>
              </a:spcAft>
              <a:buSzPts val="2300"/>
              <a:buFont typeface="Blinker"/>
              <a:buChar char="•"/>
              <a:defRPr sz="2300">
                <a:latin typeface="Blinker"/>
                <a:ea typeface="Blinker"/>
                <a:cs typeface="Blinker"/>
                <a:sym typeface="Blinker"/>
              </a:defRPr>
            </a:lvl1pPr>
            <a:lvl2pPr marL="914400" lvl="1" indent="-374650" algn="r">
              <a:spcBef>
                <a:spcPts val="560"/>
              </a:spcBef>
              <a:spcAft>
                <a:spcPts val="0"/>
              </a:spcAft>
              <a:buSzPts val="2300"/>
              <a:buChar char="–"/>
              <a:defRPr/>
            </a:lvl2pPr>
            <a:lvl3pPr marL="1371600" lvl="2" indent="-374650" algn="r">
              <a:spcBef>
                <a:spcPts val="480"/>
              </a:spcBef>
              <a:spcAft>
                <a:spcPts val="0"/>
              </a:spcAft>
              <a:buSzPts val="2300"/>
              <a:buChar char="•"/>
              <a:defRPr/>
            </a:lvl3pPr>
            <a:lvl4pPr marL="1828800" lvl="3" indent="-374650" algn="r">
              <a:spcBef>
                <a:spcPts val="400"/>
              </a:spcBef>
              <a:spcAft>
                <a:spcPts val="0"/>
              </a:spcAft>
              <a:buSzPts val="2300"/>
              <a:buChar char="–"/>
              <a:defRPr/>
            </a:lvl4pPr>
            <a:lvl5pPr marL="2286000" lvl="4" indent="-374650" algn="r">
              <a:spcBef>
                <a:spcPts val="400"/>
              </a:spcBef>
              <a:spcAft>
                <a:spcPts val="0"/>
              </a:spcAft>
              <a:buSzPts val="2300"/>
              <a:buChar char="»"/>
              <a:defRPr/>
            </a:lvl5pPr>
            <a:lvl6pPr marL="2743200" lvl="5" indent="-374650" algn="r">
              <a:spcBef>
                <a:spcPts val="400"/>
              </a:spcBef>
              <a:spcAft>
                <a:spcPts val="0"/>
              </a:spcAft>
              <a:buSzPts val="2300"/>
              <a:buChar char="•"/>
              <a:defRPr/>
            </a:lvl6pPr>
            <a:lvl7pPr marL="3200400" lvl="6" indent="-374650" algn="r">
              <a:spcBef>
                <a:spcPts val="400"/>
              </a:spcBef>
              <a:spcAft>
                <a:spcPts val="0"/>
              </a:spcAft>
              <a:buSzPts val="2300"/>
              <a:buChar char="•"/>
              <a:defRPr/>
            </a:lvl7pPr>
            <a:lvl8pPr marL="3657600" lvl="7" indent="-374650" algn="r">
              <a:spcBef>
                <a:spcPts val="400"/>
              </a:spcBef>
              <a:spcAft>
                <a:spcPts val="0"/>
              </a:spcAft>
              <a:buSzPts val="2300"/>
              <a:buChar char="•"/>
              <a:defRPr/>
            </a:lvl8pPr>
            <a:lvl9pPr marL="4114800" lvl="8" indent="-374650" algn="r">
              <a:spcBef>
                <a:spcPts val="400"/>
              </a:spcBef>
              <a:spcAft>
                <a:spcPts val="0"/>
              </a:spcAft>
              <a:buSzPts val="23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CUSTOM_1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7"/>
          <p:cNvPicPr preferRelativeResize="0"/>
          <p:nvPr/>
        </p:nvPicPr>
        <p:blipFill rotWithShape="1">
          <a:blip r:embed="rId2">
            <a:alphaModFix/>
          </a:blip>
          <a:srcRect r="11111"/>
          <a:stretch/>
        </p:blipFill>
        <p:spPr>
          <a:xfrm>
            <a:off x="9134475" y="-3050"/>
            <a:ext cx="9143925" cy="102870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9" name="Google Shape;69;p7"/>
          <p:cNvGrpSpPr/>
          <p:nvPr/>
        </p:nvGrpSpPr>
        <p:grpSpPr>
          <a:xfrm>
            <a:off x="0" y="-185223"/>
            <a:ext cx="9143914" cy="3623116"/>
            <a:chOff x="0" y="-47625"/>
            <a:chExt cx="2351104" cy="931584"/>
          </a:xfrm>
        </p:grpSpPr>
        <p:sp>
          <p:nvSpPr>
            <p:cNvPr id="70" name="Google Shape;70;p7"/>
            <p:cNvSpPr/>
            <p:nvPr/>
          </p:nvSpPr>
          <p:spPr>
            <a:xfrm>
              <a:off x="0" y="0"/>
              <a:ext cx="2351104" cy="883959"/>
            </a:xfrm>
            <a:custGeom>
              <a:avLst/>
              <a:gdLst/>
              <a:ahLst/>
              <a:cxnLst/>
              <a:rect l="l" t="t" r="r" b="b"/>
              <a:pathLst>
                <a:path w="2351104" h="883959" extrusionOk="0">
                  <a:moveTo>
                    <a:pt x="0" y="0"/>
                  </a:moveTo>
                  <a:lnTo>
                    <a:pt x="2351104" y="0"/>
                  </a:lnTo>
                  <a:lnTo>
                    <a:pt x="2351104" y="883959"/>
                  </a:lnTo>
                  <a:lnTo>
                    <a:pt x="0" y="883959"/>
                  </a:lnTo>
                  <a:close/>
                </a:path>
              </a:pathLst>
            </a:custGeom>
            <a:solidFill>
              <a:srgbClr val="ADBA85"/>
            </a:solidFill>
            <a:ln>
              <a:noFill/>
            </a:ln>
          </p:spPr>
        </p:sp>
        <p:sp>
          <p:nvSpPr>
            <p:cNvPr id="71" name="Google Shape;71;p7"/>
            <p:cNvSpPr txBox="1"/>
            <p:nvPr/>
          </p:nvSpPr>
          <p:spPr>
            <a:xfrm>
              <a:off x="0" y="-47625"/>
              <a:ext cx="2351100" cy="93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2" name="Google Shape;72;p7"/>
          <p:cNvGrpSpPr/>
          <p:nvPr/>
        </p:nvGrpSpPr>
        <p:grpSpPr>
          <a:xfrm>
            <a:off x="0" y="6690627"/>
            <a:ext cx="9143914" cy="3596339"/>
            <a:chOff x="0" y="-47625"/>
            <a:chExt cx="2351104" cy="924699"/>
          </a:xfrm>
        </p:grpSpPr>
        <p:sp>
          <p:nvSpPr>
            <p:cNvPr id="73" name="Google Shape;73;p7"/>
            <p:cNvSpPr/>
            <p:nvPr/>
          </p:nvSpPr>
          <p:spPr>
            <a:xfrm>
              <a:off x="0" y="0"/>
              <a:ext cx="2351104" cy="877074"/>
            </a:xfrm>
            <a:custGeom>
              <a:avLst/>
              <a:gdLst/>
              <a:ahLst/>
              <a:cxnLst/>
              <a:rect l="l" t="t" r="r" b="b"/>
              <a:pathLst>
                <a:path w="2351104" h="877074" extrusionOk="0">
                  <a:moveTo>
                    <a:pt x="0" y="0"/>
                  </a:moveTo>
                  <a:lnTo>
                    <a:pt x="2351104" y="0"/>
                  </a:lnTo>
                  <a:lnTo>
                    <a:pt x="2351104" y="877074"/>
                  </a:lnTo>
                  <a:lnTo>
                    <a:pt x="0" y="877074"/>
                  </a:lnTo>
                  <a:close/>
                </a:path>
              </a:pathLst>
            </a:custGeom>
            <a:solidFill>
              <a:srgbClr val="BBCDD2"/>
            </a:solidFill>
            <a:ln>
              <a:noFill/>
            </a:ln>
          </p:spPr>
        </p:sp>
        <p:sp>
          <p:nvSpPr>
            <p:cNvPr id="74" name="Google Shape;74;p7"/>
            <p:cNvSpPr txBox="1"/>
            <p:nvPr/>
          </p:nvSpPr>
          <p:spPr>
            <a:xfrm>
              <a:off x="0" y="-47625"/>
              <a:ext cx="2351100" cy="92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5" name="Google Shape;75;p7"/>
          <p:cNvGrpSpPr/>
          <p:nvPr/>
        </p:nvGrpSpPr>
        <p:grpSpPr>
          <a:xfrm>
            <a:off x="0" y="3252702"/>
            <a:ext cx="9143914" cy="3623116"/>
            <a:chOff x="0" y="-47625"/>
            <a:chExt cx="2351104" cy="931584"/>
          </a:xfrm>
        </p:grpSpPr>
        <p:sp>
          <p:nvSpPr>
            <p:cNvPr id="76" name="Google Shape;76;p7"/>
            <p:cNvSpPr/>
            <p:nvPr/>
          </p:nvSpPr>
          <p:spPr>
            <a:xfrm>
              <a:off x="0" y="0"/>
              <a:ext cx="2351104" cy="883959"/>
            </a:xfrm>
            <a:custGeom>
              <a:avLst/>
              <a:gdLst/>
              <a:ahLst/>
              <a:cxnLst/>
              <a:rect l="l" t="t" r="r" b="b"/>
              <a:pathLst>
                <a:path w="2351104" h="883959" extrusionOk="0">
                  <a:moveTo>
                    <a:pt x="0" y="0"/>
                  </a:moveTo>
                  <a:lnTo>
                    <a:pt x="2351104" y="0"/>
                  </a:lnTo>
                  <a:lnTo>
                    <a:pt x="2351104" y="883959"/>
                  </a:lnTo>
                  <a:lnTo>
                    <a:pt x="0" y="883959"/>
                  </a:lnTo>
                  <a:close/>
                </a:path>
              </a:pathLst>
            </a:custGeom>
            <a:solidFill>
              <a:srgbClr val="F4C76B"/>
            </a:solidFill>
            <a:ln>
              <a:noFill/>
            </a:ln>
          </p:spPr>
        </p:sp>
        <p:sp>
          <p:nvSpPr>
            <p:cNvPr id="77" name="Google Shape;77;p7"/>
            <p:cNvSpPr txBox="1"/>
            <p:nvPr/>
          </p:nvSpPr>
          <p:spPr>
            <a:xfrm>
              <a:off x="0" y="-47625"/>
              <a:ext cx="2351100" cy="93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78" name="Google Shape;78;p7"/>
          <p:cNvCxnSpPr/>
          <p:nvPr/>
        </p:nvCxnSpPr>
        <p:spPr>
          <a:xfrm>
            <a:off x="9134475" y="-71398"/>
            <a:ext cx="0" cy="10429800"/>
          </a:xfrm>
          <a:prstGeom prst="straightConnector1">
            <a:avLst/>
          </a:prstGeom>
          <a:noFill/>
          <a:ln w="19050" cap="flat" cmpd="sng">
            <a:solidFill>
              <a:srgbClr val="1A1A1A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79" name="Google Shape;79;p7"/>
          <p:cNvGrpSpPr/>
          <p:nvPr/>
        </p:nvGrpSpPr>
        <p:grpSpPr>
          <a:xfrm>
            <a:off x="9144000" y="3239315"/>
            <a:ext cx="9143914" cy="3623116"/>
            <a:chOff x="0" y="-47625"/>
            <a:chExt cx="2351104" cy="931584"/>
          </a:xfrm>
        </p:grpSpPr>
        <p:sp>
          <p:nvSpPr>
            <p:cNvPr id="80" name="Google Shape;80;p7"/>
            <p:cNvSpPr/>
            <p:nvPr/>
          </p:nvSpPr>
          <p:spPr>
            <a:xfrm>
              <a:off x="0" y="0"/>
              <a:ext cx="2351104" cy="883959"/>
            </a:xfrm>
            <a:custGeom>
              <a:avLst/>
              <a:gdLst/>
              <a:ahLst/>
              <a:cxnLst/>
              <a:rect l="l" t="t" r="r" b="b"/>
              <a:pathLst>
                <a:path w="2351104" h="883959" extrusionOk="0">
                  <a:moveTo>
                    <a:pt x="0" y="0"/>
                  </a:moveTo>
                  <a:lnTo>
                    <a:pt x="2351104" y="0"/>
                  </a:lnTo>
                  <a:lnTo>
                    <a:pt x="2351104" y="883959"/>
                  </a:lnTo>
                  <a:lnTo>
                    <a:pt x="0" y="883959"/>
                  </a:lnTo>
                  <a:close/>
                </a:path>
              </a:pathLst>
            </a:custGeom>
            <a:solidFill>
              <a:srgbClr val="F5F0E2"/>
            </a:solidFill>
            <a:ln>
              <a:noFill/>
            </a:ln>
          </p:spPr>
        </p:sp>
        <p:sp>
          <p:nvSpPr>
            <p:cNvPr id="81" name="Google Shape;81;p7"/>
            <p:cNvSpPr txBox="1"/>
            <p:nvPr/>
          </p:nvSpPr>
          <p:spPr>
            <a:xfrm>
              <a:off x="0" y="-47625"/>
              <a:ext cx="2351100" cy="93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82" name="Google Shape;82;p7"/>
          <p:cNvCxnSpPr/>
          <p:nvPr/>
        </p:nvCxnSpPr>
        <p:spPr>
          <a:xfrm rot="10800000">
            <a:off x="21600" y="3437925"/>
            <a:ext cx="18266400" cy="0"/>
          </a:xfrm>
          <a:prstGeom prst="straightConnector1">
            <a:avLst/>
          </a:prstGeom>
          <a:noFill/>
          <a:ln w="19050" cap="flat" cmpd="sng">
            <a:solidFill>
              <a:srgbClr val="1A1A1A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3" name="Google Shape;83;p7"/>
          <p:cNvCxnSpPr/>
          <p:nvPr/>
        </p:nvCxnSpPr>
        <p:spPr>
          <a:xfrm rot="10800000">
            <a:off x="-21600" y="6875850"/>
            <a:ext cx="18309600" cy="0"/>
          </a:xfrm>
          <a:prstGeom prst="straightConnector1">
            <a:avLst/>
          </a:prstGeom>
          <a:noFill/>
          <a:ln w="19050" cap="flat" cmpd="sng">
            <a:solidFill>
              <a:srgbClr val="1A1A1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4" name="Google Shape;84;p7"/>
          <p:cNvSpPr txBox="1">
            <a:spLocks noGrp="1"/>
          </p:cNvSpPr>
          <p:nvPr>
            <p:ph type="title"/>
          </p:nvPr>
        </p:nvSpPr>
        <p:spPr>
          <a:xfrm>
            <a:off x="10369250" y="4035125"/>
            <a:ext cx="7187100" cy="2236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7"/>
          <p:cNvSpPr txBox="1">
            <a:spLocks noGrp="1"/>
          </p:cNvSpPr>
          <p:nvPr>
            <p:ph type="subTitle" idx="1"/>
          </p:nvPr>
        </p:nvSpPr>
        <p:spPr>
          <a:xfrm>
            <a:off x="801050" y="614800"/>
            <a:ext cx="4762500" cy="6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64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560"/>
              </a:spcBef>
              <a:spcAft>
                <a:spcPts val="0"/>
              </a:spcAft>
              <a:buSzPts val="2300"/>
              <a:buNone/>
              <a:defRPr/>
            </a:lvl2pPr>
            <a:lvl3pPr lvl="2">
              <a:spcBef>
                <a:spcPts val="480"/>
              </a:spcBef>
              <a:spcAft>
                <a:spcPts val="0"/>
              </a:spcAft>
              <a:buSzPts val="2300"/>
              <a:buNone/>
              <a:defRPr/>
            </a:lvl3pPr>
            <a:lvl4pPr lvl="3">
              <a:spcBef>
                <a:spcPts val="400"/>
              </a:spcBef>
              <a:spcAft>
                <a:spcPts val="0"/>
              </a:spcAft>
              <a:buSzPts val="2300"/>
              <a:buNone/>
              <a:defRPr/>
            </a:lvl4pPr>
            <a:lvl5pPr lvl="4">
              <a:spcBef>
                <a:spcPts val="400"/>
              </a:spcBef>
              <a:spcAft>
                <a:spcPts val="0"/>
              </a:spcAft>
              <a:buSzPts val="2300"/>
              <a:buNone/>
              <a:defRPr/>
            </a:lvl5pPr>
            <a:lvl6pPr lvl="5">
              <a:spcBef>
                <a:spcPts val="400"/>
              </a:spcBef>
              <a:spcAft>
                <a:spcPts val="0"/>
              </a:spcAft>
              <a:buSzPts val="2300"/>
              <a:buNone/>
              <a:defRPr/>
            </a:lvl6pPr>
            <a:lvl7pPr lvl="6">
              <a:spcBef>
                <a:spcPts val="400"/>
              </a:spcBef>
              <a:spcAft>
                <a:spcPts val="0"/>
              </a:spcAft>
              <a:buSzPts val="2300"/>
              <a:buNone/>
              <a:defRPr/>
            </a:lvl7pPr>
            <a:lvl8pPr lvl="7">
              <a:spcBef>
                <a:spcPts val="400"/>
              </a:spcBef>
              <a:spcAft>
                <a:spcPts val="0"/>
              </a:spcAft>
              <a:buSzPts val="2300"/>
              <a:buNone/>
              <a:defRPr/>
            </a:lvl8pPr>
            <a:lvl9pPr lvl="8">
              <a:spcBef>
                <a:spcPts val="400"/>
              </a:spcBef>
              <a:spcAft>
                <a:spcPts val="0"/>
              </a:spcAft>
              <a:buSzPts val="23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7"/>
          <p:cNvSpPr txBox="1">
            <a:spLocks noGrp="1"/>
          </p:cNvSpPr>
          <p:nvPr>
            <p:ph type="body" idx="2"/>
          </p:nvPr>
        </p:nvSpPr>
        <p:spPr>
          <a:xfrm>
            <a:off x="801050" y="1697175"/>
            <a:ext cx="4719300" cy="71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74650">
              <a:spcBef>
                <a:spcPts val="640"/>
              </a:spcBef>
              <a:spcAft>
                <a:spcPts val="0"/>
              </a:spcAft>
              <a:buSzPts val="2300"/>
              <a:buFont typeface="Blinker"/>
              <a:buChar char="•"/>
              <a:defRPr sz="2300">
                <a:latin typeface="Blinker"/>
                <a:ea typeface="Blinker"/>
                <a:cs typeface="Blinker"/>
                <a:sym typeface="Blinker"/>
              </a:defRPr>
            </a:lvl1pPr>
            <a:lvl2pPr marL="914400" lvl="1" indent="-374650">
              <a:spcBef>
                <a:spcPts val="560"/>
              </a:spcBef>
              <a:spcAft>
                <a:spcPts val="0"/>
              </a:spcAft>
              <a:buSzPts val="2300"/>
              <a:buChar char="–"/>
              <a:defRPr/>
            </a:lvl2pPr>
            <a:lvl3pPr marL="1371600" lvl="2" indent="-374650">
              <a:spcBef>
                <a:spcPts val="480"/>
              </a:spcBef>
              <a:spcAft>
                <a:spcPts val="0"/>
              </a:spcAft>
              <a:buSzPts val="2300"/>
              <a:buChar char="•"/>
              <a:defRPr/>
            </a:lvl3pPr>
            <a:lvl4pPr marL="1828800" lvl="3" indent="-374650">
              <a:spcBef>
                <a:spcPts val="400"/>
              </a:spcBef>
              <a:spcAft>
                <a:spcPts val="0"/>
              </a:spcAft>
              <a:buSzPts val="2300"/>
              <a:buChar char="–"/>
              <a:defRPr/>
            </a:lvl4pPr>
            <a:lvl5pPr marL="2286000" lvl="4" indent="-374650">
              <a:spcBef>
                <a:spcPts val="400"/>
              </a:spcBef>
              <a:spcAft>
                <a:spcPts val="0"/>
              </a:spcAft>
              <a:buSzPts val="2300"/>
              <a:buChar char="»"/>
              <a:defRPr/>
            </a:lvl5pPr>
            <a:lvl6pPr marL="2743200" lvl="5" indent="-374650">
              <a:spcBef>
                <a:spcPts val="400"/>
              </a:spcBef>
              <a:spcAft>
                <a:spcPts val="0"/>
              </a:spcAft>
              <a:buSzPts val="2300"/>
              <a:buChar char="•"/>
              <a:defRPr/>
            </a:lvl6pPr>
            <a:lvl7pPr marL="3200400" lvl="6" indent="-374650">
              <a:spcBef>
                <a:spcPts val="400"/>
              </a:spcBef>
              <a:spcAft>
                <a:spcPts val="0"/>
              </a:spcAft>
              <a:buSzPts val="2300"/>
              <a:buChar char="•"/>
              <a:defRPr/>
            </a:lvl7pPr>
            <a:lvl8pPr marL="3657600" lvl="7" indent="-374650">
              <a:spcBef>
                <a:spcPts val="400"/>
              </a:spcBef>
              <a:spcAft>
                <a:spcPts val="0"/>
              </a:spcAft>
              <a:buSzPts val="2300"/>
              <a:buChar char="•"/>
              <a:defRPr/>
            </a:lvl8pPr>
            <a:lvl9pPr marL="4114800" lvl="8" indent="-374650">
              <a:spcBef>
                <a:spcPts val="400"/>
              </a:spcBef>
              <a:spcAft>
                <a:spcPts val="0"/>
              </a:spcAft>
              <a:buSzPts val="2300"/>
              <a:buChar char="•"/>
              <a:defRPr/>
            </a:lvl9pPr>
          </a:lstStyle>
          <a:p>
            <a:endParaRPr/>
          </a:p>
        </p:txBody>
      </p:sp>
      <p:sp>
        <p:nvSpPr>
          <p:cNvPr id="87" name="Google Shape;87;p7"/>
          <p:cNvSpPr txBox="1">
            <a:spLocks noGrp="1"/>
          </p:cNvSpPr>
          <p:nvPr>
            <p:ph type="subTitle" idx="3"/>
          </p:nvPr>
        </p:nvSpPr>
        <p:spPr>
          <a:xfrm>
            <a:off x="801050" y="4258550"/>
            <a:ext cx="4762500" cy="6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64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560"/>
              </a:spcBef>
              <a:spcAft>
                <a:spcPts val="0"/>
              </a:spcAft>
              <a:buSzPts val="2300"/>
              <a:buNone/>
              <a:defRPr/>
            </a:lvl2pPr>
            <a:lvl3pPr lvl="2" rtl="0">
              <a:spcBef>
                <a:spcPts val="480"/>
              </a:spcBef>
              <a:spcAft>
                <a:spcPts val="0"/>
              </a:spcAft>
              <a:buSzPts val="2300"/>
              <a:buNone/>
              <a:defRPr/>
            </a:lvl3pPr>
            <a:lvl4pPr lvl="3" rtl="0">
              <a:spcBef>
                <a:spcPts val="400"/>
              </a:spcBef>
              <a:spcAft>
                <a:spcPts val="0"/>
              </a:spcAft>
              <a:buSzPts val="2300"/>
              <a:buNone/>
              <a:defRPr/>
            </a:lvl4pPr>
            <a:lvl5pPr lvl="4" rtl="0">
              <a:spcBef>
                <a:spcPts val="400"/>
              </a:spcBef>
              <a:spcAft>
                <a:spcPts val="0"/>
              </a:spcAft>
              <a:buSzPts val="2300"/>
              <a:buNone/>
              <a:defRPr/>
            </a:lvl5pPr>
            <a:lvl6pPr lvl="5" rtl="0">
              <a:spcBef>
                <a:spcPts val="400"/>
              </a:spcBef>
              <a:spcAft>
                <a:spcPts val="0"/>
              </a:spcAft>
              <a:buSzPts val="2300"/>
              <a:buNone/>
              <a:defRPr/>
            </a:lvl6pPr>
            <a:lvl7pPr lvl="6" rtl="0">
              <a:spcBef>
                <a:spcPts val="400"/>
              </a:spcBef>
              <a:spcAft>
                <a:spcPts val="0"/>
              </a:spcAft>
              <a:buSzPts val="2300"/>
              <a:buNone/>
              <a:defRPr/>
            </a:lvl7pPr>
            <a:lvl8pPr lvl="7" rtl="0">
              <a:spcBef>
                <a:spcPts val="400"/>
              </a:spcBef>
              <a:spcAft>
                <a:spcPts val="0"/>
              </a:spcAft>
              <a:buSzPts val="2300"/>
              <a:buNone/>
              <a:defRPr/>
            </a:lvl8pPr>
            <a:lvl9pPr lvl="8" rtl="0">
              <a:spcBef>
                <a:spcPts val="400"/>
              </a:spcBef>
              <a:spcAft>
                <a:spcPts val="0"/>
              </a:spcAft>
              <a:buSzPts val="23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7"/>
          <p:cNvSpPr txBox="1">
            <a:spLocks noGrp="1"/>
          </p:cNvSpPr>
          <p:nvPr>
            <p:ph type="body" idx="4"/>
          </p:nvPr>
        </p:nvSpPr>
        <p:spPr>
          <a:xfrm>
            <a:off x="801050" y="5340925"/>
            <a:ext cx="4719300" cy="71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74650" rtl="0">
              <a:spcBef>
                <a:spcPts val="640"/>
              </a:spcBef>
              <a:spcAft>
                <a:spcPts val="0"/>
              </a:spcAft>
              <a:buSzPts val="2300"/>
              <a:buFont typeface="Blinker"/>
              <a:buChar char="•"/>
              <a:defRPr sz="2300">
                <a:latin typeface="Blinker"/>
                <a:ea typeface="Blinker"/>
                <a:cs typeface="Blinker"/>
                <a:sym typeface="Blinker"/>
              </a:defRPr>
            </a:lvl1pPr>
            <a:lvl2pPr marL="914400" lvl="1" indent="-374650" rtl="0">
              <a:spcBef>
                <a:spcPts val="560"/>
              </a:spcBef>
              <a:spcAft>
                <a:spcPts val="0"/>
              </a:spcAft>
              <a:buSzPts val="2300"/>
              <a:buChar char="–"/>
              <a:defRPr/>
            </a:lvl2pPr>
            <a:lvl3pPr marL="1371600" lvl="2" indent="-374650" rtl="0">
              <a:spcBef>
                <a:spcPts val="480"/>
              </a:spcBef>
              <a:spcAft>
                <a:spcPts val="0"/>
              </a:spcAft>
              <a:buSzPts val="2300"/>
              <a:buChar char="•"/>
              <a:defRPr/>
            </a:lvl3pPr>
            <a:lvl4pPr marL="1828800" lvl="3" indent="-374650" rtl="0">
              <a:spcBef>
                <a:spcPts val="400"/>
              </a:spcBef>
              <a:spcAft>
                <a:spcPts val="0"/>
              </a:spcAft>
              <a:buSzPts val="2300"/>
              <a:buChar char="–"/>
              <a:defRPr/>
            </a:lvl4pPr>
            <a:lvl5pPr marL="2286000" lvl="4" indent="-374650" rtl="0">
              <a:spcBef>
                <a:spcPts val="400"/>
              </a:spcBef>
              <a:spcAft>
                <a:spcPts val="0"/>
              </a:spcAft>
              <a:buSzPts val="2300"/>
              <a:buChar char="»"/>
              <a:defRPr/>
            </a:lvl5pPr>
            <a:lvl6pPr marL="2743200" lvl="5" indent="-374650" rtl="0">
              <a:spcBef>
                <a:spcPts val="400"/>
              </a:spcBef>
              <a:spcAft>
                <a:spcPts val="0"/>
              </a:spcAft>
              <a:buSzPts val="2300"/>
              <a:buChar char="•"/>
              <a:defRPr/>
            </a:lvl6pPr>
            <a:lvl7pPr marL="3200400" lvl="6" indent="-374650" rtl="0">
              <a:spcBef>
                <a:spcPts val="400"/>
              </a:spcBef>
              <a:spcAft>
                <a:spcPts val="0"/>
              </a:spcAft>
              <a:buSzPts val="2300"/>
              <a:buChar char="•"/>
              <a:defRPr/>
            </a:lvl7pPr>
            <a:lvl8pPr marL="3657600" lvl="7" indent="-374650" rtl="0">
              <a:spcBef>
                <a:spcPts val="400"/>
              </a:spcBef>
              <a:spcAft>
                <a:spcPts val="0"/>
              </a:spcAft>
              <a:buSzPts val="2300"/>
              <a:buChar char="•"/>
              <a:defRPr/>
            </a:lvl8pPr>
            <a:lvl9pPr marL="4114800" lvl="8" indent="-374650" rtl="0">
              <a:spcBef>
                <a:spcPts val="400"/>
              </a:spcBef>
              <a:spcAft>
                <a:spcPts val="0"/>
              </a:spcAft>
              <a:buSzPts val="2300"/>
              <a:buChar char="•"/>
              <a:defRPr/>
            </a:lvl9pPr>
          </a:lstStyle>
          <a:p>
            <a:endParaRPr/>
          </a:p>
        </p:txBody>
      </p:sp>
      <p:sp>
        <p:nvSpPr>
          <p:cNvPr id="89" name="Google Shape;89;p7"/>
          <p:cNvSpPr txBox="1">
            <a:spLocks noGrp="1"/>
          </p:cNvSpPr>
          <p:nvPr>
            <p:ph type="subTitle" idx="5"/>
          </p:nvPr>
        </p:nvSpPr>
        <p:spPr>
          <a:xfrm>
            <a:off x="801050" y="7696475"/>
            <a:ext cx="4762500" cy="6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64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560"/>
              </a:spcBef>
              <a:spcAft>
                <a:spcPts val="0"/>
              </a:spcAft>
              <a:buSzPts val="2300"/>
              <a:buNone/>
              <a:defRPr/>
            </a:lvl2pPr>
            <a:lvl3pPr lvl="2" rtl="0">
              <a:spcBef>
                <a:spcPts val="480"/>
              </a:spcBef>
              <a:spcAft>
                <a:spcPts val="0"/>
              </a:spcAft>
              <a:buSzPts val="2300"/>
              <a:buNone/>
              <a:defRPr/>
            </a:lvl3pPr>
            <a:lvl4pPr lvl="3" rtl="0">
              <a:spcBef>
                <a:spcPts val="400"/>
              </a:spcBef>
              <a:spcAft>
                <a:spcPts val="0"/>
              </a:spcAft>
              <a:buSzPts val="2300"/>
              <a:buNone/>
              <a:defRPr/>
            </a:lvl4pPr>
            <a:lvl5pPr lvl="4" rtl="0">
              <a:spcBef>
                <a:spcPts val="400"/>
              </a:spcBef>
              <a:spcAft>
                <a:spcPts val="0"/>
              </a:spcAft>
              <a:buSzPts val="2300"/>
              <a:buNone/>
              <a:defRPr/>
            </a:lvl5pPr>
            <a:lvl6pPr lvl="5" rtl="0">
              <a:spcBef>
                <a:spcPts val="400"/>
              </a:spcBef>
              <a:spcAft>
                <a:spcPts val="0"/>
              </a:spcAft>
              <a:buSzPts val="2300"/>
              <a:buNone/>
              <a:defRPr/>
            </a:lvl6pPr>
            <a:lvl7pPr lvl="6" rtl="0">
              <a:spcBef>
                <a:spcPts val="400"/>
              </a:spcBef>
              <a:spcAft>
                <a:spcPts val="0"/>
              </a:spcAft>
              <a:buSzPts val="2300"/>
              <a:buNone/>
              <a:defRPr/>
            </a:lvl7pPr>
            <a:lvl8pPr lvl="7" rtl="0">
              <a:spcBef>
                <a:spcPts val="400"/>
              </a:spcBef>
              <a:spcAft>
                <a:spcPts val="0"/>
              </a:spcAft>
              <a:buSzPts val="2300"/>
              <a:buNone/>
              <a:defRPr/>
            </a:lvl8pPr>
            <a:lvl9pPr lvl="8" rtl="0">
              <a:spcBef>
                <a:spcPts val="400"/>
              </a:spcBef>
              <a:spcAft>
                <a:spcPts val="0"/>
              </a:spcAft>
              <a:buSzPts val="23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7"/>
          <p:cNvSpPr txBox="1">
            <a:spLocks noGrp="1"/>
          </p:cNvSpPr>
          <p:nvPr>
            <p:ph type="body" idx="6"/>
          </p:nvPr>
        </p:nvSpPr>
        <p:spPr>
          <a:xfrm>
            <a:off x="801050" y="8778850"/>
            <a:ext cx="4719300" cy="71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74650" rtl="0">
              <a:spcBef>
                <a:spcPts val="640"/>
              </a:spcBef>
              <a:spcAft>
                <a:spcPts val="0"/>
              </a:spcAft>
              <a:buSzPts val="2300"/>
              <a:buFont typeface="Blinker"/>
              <a:buChar char="•"/>
              <a:defRPr sz="2300">
                <a:latin typeface="Blinker"/>
                <a:ea typeface="Blinker"/>
                <a:cs typeface="Blinker"/>
                <a:sym typeface="Blinker"/>
              </a:defRPr>
            </a:lvl1pPr>
            <a:lvl2pPr marL="914400" lvl="1" indent="-374650" rtl="0">
              <a:spcBef>
                <a:spcPts val="560"/>
              </a:spcBef>
              <a:spcAft>
                <a:spcPts val="0"/>
              </a:spcAft>
              <a:buSzPts val="2300"/>
              <a:buChar char="–"/>
              <a:defRPr/>
            </a:lvl2pPr>
            <a:lvl3pPr marL="1371600" lvl="2" indent="-374650" rtl="0">
              <a:spcBef>
                <a:spcPts val="480"/>
              </a:spcBef>
              <a:spcAft>
                <a:spcPts val="0"/>
              </a:spcAft>
              <a:buSzPts val="2300"/>
              <a:buChar char="•"/>
              <a:defRPr/>
            </a:lvl3pPr>
            <a:lvl4pPr marL="1828800" lvl="3" indent="-374650" rtl="0">
              <a:spcBef>
                <a:spcPts val="400"/>
              </a:spcBef>
              <a:spcAft>
                <a:spcPts val="0"/>
              </a:spcAft>
              <a:buSzPts val="2300"/>
              <a:buChar char="–"/>
              <a:defRPr/>
            </a:lvl4pPr>
            <a:lvl5pPr marL="2286000" lvl="4" indent="-374650" rtl="0">
              <a:spcBef>
                <a:spcPts val="400"/>
              </a:spcBef>
              <a:spcAft>
                <a:spcPts val="0"/>
              </a:spcAft>
              <a:buSzPts val="2300"/>
              <a:buChar char="»"/>
              <a:defRPr/>
            </a:lvl5pPr>
            <a:lvl6pPr marL="2743200" lvl="5" indent="-374650" rtl="0">
              <a:spcBef>
                <a:spcPts val="400"/>
              </a:spcBef>
              <a:spcAft>
                <a:spcPts val="0"/>
              </a:spcAft>
              <a:buSzPts val="2300"/>
              <a:buChar char="•"/>
              <a:defRPr/>
            </a:lvl6pPr>
            <a:lvl7pPr marL="3200400" lvl="6" indent="-374650" rtl="0">
              <a:spcBef>
                <a:spcPts val="400"/>
              </a:spcBef>
              <a:spcAft>
                <a:spcPts val="0"/>
              </a:spcAft>
              <a:buSzPts val="2300"/>
              <a:buChar char="•"/>
              <a:defRPr/>
            </a:lvl7pPr>
            <a:lvl8pPr marL="3657600" lvl="7" indent="-374650" rtl="0">
              <a:spcBef>
                <a:spcPts val="400"/>
              </a:spcBef>
              <a:spcAft>
                <a:spcPts val="0"/>
              </a:spcAft>
              <a:buSzPts val="2300"/>
              <a:buChar char="•"/>
              <a:defRPr/>
            </a:lvl8pPr>
            <a:lvl9pPr marL="4114800" lvl="8" indent="-374650" rtl="0">
              <a:spcBef>
                <a:spcPts val="400"/>
              </a:spcBef>
              <a:spcAft>
                <a:spcPts val="0"/>
              </a:spcAft>
              <a:buSzPts val="23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Page">
  <p:cSld name="CUSTOM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8"/>
          <p:cNvPicPr preferRelativeResize="0"/>
          <p:nvPr/>
        </p:nvPicPr>
        <p:blipFill rotWithShape="1">
          <a:blip r:embed="rId2">
            <a:alphaModFix/>
          </a:blip>
          <a:srcRect t="39824"/>
          <a:stretch/>
        </p:blipFill>
        <p:spPr>
          <a:xfrm>
            <a:off x="0" y="0"/>
            <a:ext cx="18288000" cy="57817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3" name="Google Shape;93;p8"/>
          <p:cNvGrpSpPr/>
          <p:nvPr/>
        </p:nvGrpSpPr>
        <p:grpSpPr>
          <a:xfrm>
            <a:off x="0" y="5613800"/>
            <a:ext cx="12324737" cy="4673187"/>
            <a:chOff x="0" y="-47625"/>
            <a:chExt cx="3246000" cy="1271235"/>
          </a:xfrm>
        </p:grpSpPr>
        <p:sp>
          <p:nvSpPr>
            <p:cNvPr id="94" name="Google Shape;94;p8"/>
            <p:cNvSpPr/>
            <p:nvPr/>
          </p:nvSpPr>
          <p:spPr>
            <a:xfrm>
              <a:off x="0" y="0"/>
              <a:ext cx="3245884" cy="1223610"/>
            </a:xfrm>
            <a:custGeom>
              <a:avLst/>
              <a:gdLst/>
              <a:ahLst/>
              <a:cxnLst/>
              <a:rect l="l" t="t" r="r" b="b"/>
              <a:pathLst>
                <a:path w="3245884" h="1223610" extrusionOk="0">
                  <a:moveTo>
                    <a:pt x="0" y="0"/>
                  </a:moveTo>
                  <a:lnTo>
                    <a:pt x="3245884" y="0"/>
                  </a:lnTo>
                  <a:lnTo>
                    <a:pt x="3245884" y="1223610"/>
                  </a:lnTo>
                  <a:lnTo>
                    <a:pt x="0" y="1223610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</p:sp>
        <p:sp>
          <p:nvSpPr>
            <p:cNvPr id="95" name="Google Shape;95;p8"/>
            <p:cNvSpPr txBox="1"/>
            <p:nvPr/>
          </p:nvSpPr>
          <p:spPr>
            <a:xfrm>
              <a:off x="0" y="-47625"/>
              <a:ext cx="3246000" cy="127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96" name="Google Shape;96;p8"/>
          <p:cNvCxnSpPr/>
          <p:nvPr/>
        </p:nvCxnSpPr>
        <p:spPr>
          <a:xfrm>
            <a:off x="0" y="5794617"/>
            <a:ext cx="18288000" cy="0"/>
          </a:xfrm>
          <a:prstGeom prst="straightConnector1">
            <a:avLst/>
          </a:prstGeom>
          <a:noFill/>
          <a:ln w="19050" cap="flat" cmpd="sng">
            <a:solidFill>
              <a:srgbClr val="1A1A1A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7" name="Google Shape;97;p8"/>
          <p:cNvCxnSpPr/>
          <p:nvPr/>
        </p:nvCxnSpPr>
        <p:spPr>
          <a:xfrm>
            <a:off x="12316970" y="5785092"/>
            <a:ext cx="0" cy="4465200"/>
          </a:xfrm>
          <a:prstGeom prst="straightConnector1">
            <a:avLst/>
          </a:prstGeom>
          <a:noFill/>
          <a:ln w="19050" cap="flat" cmpd="sng">
            <a:solidFill>
              <a:srgbClr val="1A1A1A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98" name="Google Shape;98;p8"/>
          <p:cNvGrpSpPr/>
          <p:nvPr/>
        </p:nvGrpSpPr>
        <p:grpSpPr>
          <a:xfrm>
            <a:off x="12848090" y="9022192"/>
            <a:ext cx="882807" cy="825801"/>
            <a:chOff x="0" y="-47625"/>
            <a:chExt cx="506400" cy="473700"/>
          </a:xfrm>
        </p:grpSpPr>
        <p:sp>
          <p:nvSpPr>
            <p:cNvPr id="99" name="Google Shape;99;p8"/>
            <p:cNvSpPr/>
            <p:nvPr/>
          </p:nvSpPr>
          <p:spPr>
            <a:xfrm>
              <a:off x="0" y="0"/>
              <a:ext cx="506400" cy="425951"/>
            </a:xfrm>
            <a:custGeom>
              <a:avLst/>
              <a:gdLst/>
              <a:ahLst/>
              <a:cxnLst/>
              <a:rect l="l" t="t" r="r" b="b"/>
              <a:pathLst>
                <a:path w="506400" h="425951" extrusionOk="0">
                  <a:moveTo>
                    <a:pt x="0" y="0"/>
                  </a:moveTo>
                  <a:lnTo>
                    <a:pt x="506400" y="0"/>
                  </a:lnTo>
                  <a:lnTo>
                    <a:pt x="506400" y="425951"/>
                  </a:lnTo>
                  <a:lnTo>
                    <a:pt x="0" y="425951"/>
                  </a:lnTo>
                  <a:close/>
                </a:path>
              </a:pathLst>
            </a:custGeom>
            <a:solidFill>
              <a:srgbClr val="ADBA85"/>
            </a:solidFill>
            <a:ln w="1905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100" name="Google Shape;100;p8"/>
            <p:cNvSpPr txBox="1"/>
            <p:nvPr/>
          </p:nvSpPr>
          <p:spPr>
            <a:xfrm>
              <a:off x="0" y="-47625"/>
              <a:ext cx="506400" cy="473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1" name="Google Shape;101;p8"/>
          <p:cNvGrpSpPr/>
          <p:nvPr/>
        </p:nvGrpSpPr>
        <p:grpSpPr>
          <a:xfrm>
            <a:off x="12848090" y="7679546"/>
            <a:ext cx="882807" cy="825801"/>
            <a:chOff x="0" y="-47625"/>
            <a:chExt cx="506400" cy="473700"/>
          </a:xfrm>
        </p:grpSpPr>
        <p:sp>
          <p:nvSpPr>
            <p:cNvPr id="102" name="Google Shape;102;p8"/>
            <p:cNvSpPr/>
            <p:nvPr/>
          </p:nvSpPr>
          <p:spPr>
            <a:xfrm>
              <a:off x="0" y="0"/>
              <a:ext cx="506400" cy="425951"/>
            </a:xfrm>
            <a:custGeom>
              <a:avLst/>
              <a:gdLst/>
              <a:ahLst/>
              <a:cxnLst/>
              <a:rect l="l" t="t" r="r" b="b"/>
              <a:pathLst>
                <a:path w="506400" h="425951" extrusionOk="0">
                  <a:moveTo>
                    <a:pt x="0" y="0"/>
                  </a:moveTo>
                  <a:lnTo>
                    <a:pt x="506400" y="0"/>
                  </a:lnTo>
                  <a:lnTo>
                    <a:pt x="506400" y="425951"/>
                  </a:lnTo>
                  <a:lnTo>
                    <a:pt x="0" y="425951"/>
                  </a:lnTo>
                  <a:close/>
                </a:path>
              </a:pathLst>
            </a:custGeom>
            <a:solidFill>
              <a:srgbClr val="F4C76B"/>
            </a:solidFill>
            <a:ln w="1905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103" name="Google Shape;103;p8"/>
            <p:cNvSpPr txBox="1"/>
            <p:nvPr/>
          </p:nvSpPr>
          <p:spPr>
            <a:xfrm>
              <a:off x="0" y="-47625"/>
              <a:ext cx="506400" cy="473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4" name="Google Shape;104;p8"/>
          <p:cNvGrpSpPr/>
          <p:nvPr/>
        </p:nvGrpSpPr>
        <p:grpSpPr>
          <a:xfrm>
            <a:off x="12848090" y="6317851"/>
            <a:ext cx="882807" cy="825801"/>
            <a:chOff x="0" y="-47625"/>
            <a:chExt cx="506400" cy="473700"/>
          </a:xfrm>
        </p:grpSpPr>
        <p:sp>
          <p:nvSpPr>
            <p:cNvPr id="105" name="Google Shape;105;p8"/>
            <p:cNvSpPr/>
            <p:nvPr/>
          </p:nvSpPr>
          <p:spPr>
            <a:xfrm>
              <a:off x="0" y="0"/>
              <a:ext cx="506400" cy="425951"/>
            </a:xfrm>
            <a:custGeom>
              <a:avLst/>
              <a:gdLst/>
              <a:ahLst/>
              <a:cxnLst/>
              <a:rect l="l" t="t" r="r" b="b"/>
              <a:pathLst>
                <a:path w="506400" h="425951" extrusionOk="0">
                  <a:moveTo>
                    <a:pt x="0" y="0"/>
                  </a:moveTo>
                  <a:lnTo>
                    <a:pt x="506400" y="0"/>
                  </a:lnTo>
                  <a:lnTo>
                    <a:pt x="506400" y="425951"/>
                  </a:lnTo>
                  <a:lnTo>
                    <a:pt x="0" y="425951"/>
                  </a:lnTo>
                  <a:close/>
                </a:path>
              </a:pathLst>
            </a:custGeom>
            <a:solidFill>
              <a:srgbClr val="BBCDD2"/>
            </a:solidFill>
            <a:ln w="1905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106" name="Google Shape;106;p8"/>
            <p:cNvSpPr txBox="1"/>
            <p:nvPr/>
          </p:nvSpPr>
          <p:spPr>
            <a:xfrm>
              <a:off x="0" y="-47625"/>
              <a:ext cx="506400" cy="473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7" name="Google Shape;107;p8"/>
          <p:cNvSpPr txBox="1">
            <a:spLocks noGrp="1"/>
          </p:cNvSpPr>
          <p:nvPr>
            <p:ph type="title"/>
          </p:nvPr>
        </p:nvSpPr>
        <p:spPr>
          <a:xfrm>
            <a:off x="714375" y="6481325"/>
            <a:ext cx="9664800" cy="3366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5F0E2"/>
              </a:buClr>
              <a:buSzPts val="12500"/>
              <a:buNone/>
              <a:defRPr sz="12500">
                <a:solidFill>
                  <a:srgbClr val="F5F0E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8"/>
          <p:cNvSpPr txBox="1">
            <a:spLocks noGrp="1"/>
          </p:cNvSpPr>
          <p:nvPr>
            <p:ph type="body" idx="1"/>
          </p:nvPr>
        </p:nvSpPr>
        <p:spPr>
          <a:xfrm>
            <a:off x="14254275" y="6514300"/>
            <a:ext cx="2424600" cy="432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31800">
              <a:spcBef>
                <a:spcPts val="640"/>
              </a:spcBef>
              <a:spcAft>
                <a:spcPts val="0"/>
              </a:spcAft>
              <a:buSzPts val="3200"/>
              <a:buFont typeface="Blinker"/>
              <a:buChar char="•"/>
              <a:defRPr>
                <a:latin typeface="Blinker"/>
                <a:ea typeface="Blinker"/>
                <a:cs typeface="Blinker"/>
                <a:sym typeface="Blinker"/>
              </a:defRPr>
            </a:lvl1pPr>
            <a:lvl2pPr marL="914400" lvl="1" indent="-431800">
              <a:spcBef>
                <a:spcPts val="560"/>
              </a:spcBef>
              <a:spcAft>
                <a:spcPts val="0"/>
              </a:spcAft>
              <a:buSzPts val="3200"/>
              <a:buChar char="–"/>
              <a:defRPr sz="3200"/>
            </a:lvl2pPr>
            <a:lvl3pPr marL="1371600" lvl="2" indent="-431800">
              <a:spcBef>
                <a:spcPts val="480"/>
              </a:spcBef>
              <a:spcAft>
                <a:spcPts val="0"/>
              </a:spcAft>
              <a:buSzPts val="3200"/>
              <a:buChar char="•"/>
              <a:defRPr sz="3200"/>
            </a:lvl3pPr>
            <a:lvl4pPr marL="1828800" lvl="3" indent="-431800">
              <a:spcBef>
                <a:spcPts val="400"/>
              </a:spcBef>
              <a:spcAft>
                <a:spcPts val="0"/>
              </a:spcAft>
              <a:buSzPts val="3200"/>
              <a:buChar char="–"/>
              <a:defRPr sz="3200"/>
            </a:lvl4pPr>
            <a:lvl5pPr marL="2286000" lvl="4" indent="-431800">
              <a:spcBef>
                <a:spcPts val="400"/>
              </a:spcBef>
              <a:spcAft>
                <a:spcPts val="0"/>
              </a:spcAft>
              <a:buSzPts val="3200"/>
              <a:buChar char="»"/>
              <a:defRPr sz="3200"/>
            </a:lvl5pPr>
            <a:lvl6pPr marL="2743200" lvl="5" indent="-431800">
              <a:spcBef>
                <a:spcPts val="400"/>
              </a:spcBef>
              <a:spcAft>
                <a:spcPts val="0"/>
              </a:spcAft>
              <a:buSzPts val="3200"/>
              <a:buChar char="•"/>
              <a:defRPr sz="3200"/>
            </a:lvl6pPr>
            <a:lvl7pPr marL="3200400" lvl="6" indent="-431800">
              <a:spcBef>
                <a:spcPts val="400"/>
              </a:spcBef>
              <a:spcAft>
                <a:spcPts val="0"/>
              </a:spcAft>
              <a:buSzPts val="3200"/>
              <a:buChar char="•"/>
              <a:defRPr sz="3200"/>
            </a:lvl7pPr>
            <a:lvl8pPr marL="3657600" lvl="7" indent="-431800">
              <a:spcBef>
                <a:spcPts val="400"/>
              </a:spcBef>
              <a:spcAft>
                <a:spcPts val="0"/>
              </a:spcAft>
              <a:buSzPts val="3200"/>
              <a:buChar char="•"/>
              <a:defRPr sz="3200"/>
            </a:lvl8pPr>
            <a:lvl9pPr marL="4114800" lvl="8" indent="-431800">
              <a:spcBef>
                <a:spcPts val="400"/>
              </a:spcBef>
              <a:spcAft>
                <a:spcPts val="0"/>
              </a:spcAft>
              <a:buSzPts val="3200"/>
              <a:buChar char="•"/>
              <a:defRPr sz="3200"/>
            </a:lvl9pPr>
          </a:lstStyle>
          <a:p>
            <a:endParaRPr/>
          </a:p>
        </p:txBody>
      </p:sp>
      <p:sp>
        <p:nvSpPr>
          <p:cNvPr id="109" name="Google Shape;109;p8"/>
          <p:cNvSpPr txBox="1">
            <a:spLocks noGrp="1"/>
          </p:cNvSpPr>
          <p:nvPr>
            <p:ph type="body" idx="2"/>
          </p:nvPr>
        </p:nvSpPr>
        <p:spPr>
          <a:xfrm>
            <a:off x="14254275" y="7948175"/>
            <a:ext cx="2424600" cy="432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31800" rtl="0">
              <a:spcBef>
                <a:spcPts val="640"/>
              </a:spcBef>
              <a:spcAft>
                <a:spcPts val="0"/>
              </a:spcAft>
              <a:buSzPts val="3200"/>
              <a:buFont typeface="Blinker"/>
              <a:buChar char="•"/>
              <a:defRPr>
                <a:latin typeface="Blinker"/>
                <a:ea typeface="Blinker"/>
                <a:cs typeface="Blinker"/>
                <a:sym typeface="Blinker"/>
              </a:defRPr>
            </a:lvl1pPr>
            <a:lvl2pPr marL="914400" lvl="1" indent="-431800" rtl="0">
              <a:spcBef>
                <a:spcPts val="560"/>
              </a:spcBef>
              <a:spcAft>
                <a:spcPts val="0"/>
              </a:spcAft>
              <a:buSzPts val="3200"/>
              <a:buChar char="–"/>
              <a:defRPr sz="3200"/>
            </a:lvl2pPr>
            <a:lvl3pPr marL="1371600" lvl="2" indent="-431800" rtl="0">
              <a:spcBef>
                <a:spcPts val="480"/>
              </a:spcBef>
              <a:spcAft>
                <a:spcPts val="0"/>
              </a:spcAft>
              <a:buSzPts val="3200"/>
              <a:buChar char="•"/>
              <a:defRPr sz="3200"/>
            </a:lvl3pPr>
            <a:lvl4pPr marL="1828800" lvl="3" indent="-431800" rtl="0">
              <a:spcBef>
                <a:spcPts val="400"/>
              </a:spcBef>
              <a:spcAft>
                <a:spcPts val="0"/>
              </a:spcAft>
              <a:buSzPts val="3200"/>
              <a:buChar char="–"/>
              <a:defRPr sz="3200"/>
            </a:lvl4pPr>
            <a:lvl5pPr marL="2286000" lvl="4" indent="-431800" rtl="0">
              <a:spcBef>
                <a:spcPts val="400"/>
              </a:spcBef>
              <a:spcAft>
                <a:spcPts val="0"/>
              </a:spcAft>
              <a:buSzPts val="3200"/>
              <a:buChar char="»"/>
              <a:defRPr sz="3200"/>
            </a:lvl5pPr>
            <a:lvl6pPr marL="2743200" lvl="5" indent="-431800" rtl="0">
              <a:spcBef>
                <a:spcPts val="400"/>
              </a:spcBef>
              <a:spcAft>
                <a:spcPts val="0"/>
              </a:spcAft>
              <a:buSzPts val="3200"/>
              <a:buChar char="•"/>
              <a:defRPr sz="3200"/>
            </a:lvl6pPr>
            <a:lvl7pPr marL="3200400" lvl="6" indent="-431800" rtl="0">
              <a:spcBef>
                <a:spcPts val="400"/>
              </a:spcBef>
              <a:spcAft>
                <a:spcPts val="0"/>
              </a:spcAft>
              <a:buSzPts val="3200"/>
              <a:buChar char="•"/>
              <a:defRPr sz="3200"/>
            </a:lvl7pPr>
            <a:lvl8pPr marL="3657600" lvl="7" indent="-431800" rtl="0">
              <a:spcBef>
                <a:spcPts val="400"/>
              </a:spcBef>
              <a:spcAft>
                <a:spcPts val="0"/>
              </a:spcAft>
              <a:buSzPts val="3200"/>
              <a:buChar char="•"/>
              <a:defRPr sz="3200"/>
            </a:lvl8pPr>
            <a:lvl9pPr marL="4114800" lvl="8" indent="-431800" rtl="0">
              <a:spcBef>
                <a:spcPts val="400"/>
              </a:spcBef>
              <a:spcAft>
                <a:spcPts val="0"/>
              </a:spcAft>
              <a:buSzPts val="3200"/>
              <a:buChar char="•"/>
              <a:defRPr sz="3200"/>
            </a:lvl9pPr>
          </a:lstStyle>
          <a:p>
            <a:endParaRPr/>
          </a:p>
        </p:txBody>
      </p:sp>
      <p:sp>
        <p:nvSpPr>
          <p:cNvPr id="110" name="Google Shape;110;p8"/>
          <p:cNvSpPr txBox="1">
            <a:spLocks noGrp="1"/>
          </p:cNvSpPr>
          <p:nvPr>
            <p:ph type="body" idx="3"/>
          </p:nvPr>
        </p:nvSpPr>
        <p:spPr>
          <a:xfrm>
            <a:off x="14254275" y="9218650"/>
            <a:ext cx="2424600" cy="432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31800" rtl="0">
              <a:spcBef>
                <a:spcPts val="640"/>
              </a:spcBef>
              <a:spcAft>
                <a:spcPts val="0"/>
              </a:spcAft>
              <a:buSzPts val="3200"/>
              <a:buFont typeface="Blinker"/>
              <a:buChar char="•"/>
              <a:defRPr>
                <a:latin typeface="Blinker"/>
                <a:ea typeface="Blinker"/>
                <a:cs typeface="Blinker"/>
                <a:sym typeface="Blinker"/>
              </a:defRPr>
            </a:lvl1pPr>
            <a:lvl2pPr marL="914400" lvl="1" indent="-431800" rtl="0">
              <a:spcBef>
                <a:spcPts val="560"/>
              </a:spcBef>
              <a:spcAft>
                <a:spcPts val="0"/>
              </a:spcAft>
              <a:buSzPts val="3200"/>
              <a:buChar char="–"/>
              <a:defRPr sz="3200"/>
            </a:lvl2pPr>
            <a:lvl3pPr marL="1371600" lvl="2" indent="-431800" rtl="0">
              <a:spcBef>
                <a:spcPts val="480"/>
              </a:spcBef>
              <a:spcAft>
                <a:spcPts val="0"/>
              </a:spcAft>
              <a:buSzPts val="3200"/>
              <a:buChar char="•"/>
              <a:defRPr sz="3200"/>
            </a:lvl3pPr>
            <a:lvl4pPr marL="1828800" lvl="3" indent="-431800" rtl="0">
              <a:spcBef>
                <a:spcPts val="400"/>
              </a:spcBef>
              <a:spcAft>
                <a:spcPts val="0"/>
              </a:spcAft>
              <a:buSzPts val="3200"/>
              <a:buChar char="–"/>
              <a:defRPr sz="3200"/>
            </a:lvl4pPr>
            <a:lvl5pPr marL="2286000" lvl="4" indent="-431800" rtl="0">
              <a:spcBef>
                <a:spcPts val="400"/>
              </a:spcBef>
              <a:spcAft>
                <a:spcPts val="0"/>
              </a:spcAft>
              <a:buSzPts val="3200"/>
              <a:buChar char="»"/>
              <a:defRPr sz="3200"/>
            </a:lvl5pPr>
            <a:lvl6pPr marL="2743200" lvl="5" indent="-431800" rtl="0">
              <a:spcBef>
                <a:spcPts val="400"/>
              </a:spcBef>
              <a:spcAft>
                <a:spcPts val="0"/>
              </a:spcAft>
              <a:buSzPts val="3200"/>
              <a:buChar char="•"/>
              <a:defRPr sz="3200"/>
            </a:lvl6pPr>
            <a:lvl7pPr marL="3200400" lvl="6" indent="-431800" rtl="0">
              <a:spcBef>
                <a:spcPts val="400"/>
              </a:spcBef>
              <a:spcAft>
                <a:spcPts val="0"/>
              </a:spcAft>
              <a:buSzPts val="3200"/>
              <a:buChar char="•"/>
              <a:defRPr sz="3200"/>
            </a:lvl7pPr>
            <a:lvl8pPr marL="3657600" lvl="7" indent="-431800" rtl="0">
              <a:spcBef>
                <a:spcPts val="400"/>
              </a:spcBef>
              <a:spcAft>
                <a:spcPts val="0"/>
              </a:spcAft>
              <a:buSzPts val="3200"/>
              <a:buChar char="•"/>
              <a:defRPr sz="3200"/>
            </a:lvl8pPr>
            <a:lvl9pPr marL="4114800" lvl="8" indent="-431800" rtl="0">
              <a:spcBef>
                <a:spcPts val="400"/>
              </a:spcBef>
              <a:spcAft>
                <a:spcPts val="0"/>
              </a:spcAft>
              <a:buSzPts val="3200"/>
              <a:buChar char="•"/>
              <a:defRPr sz="3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9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9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14" name="Google Shape;114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0"/>
          <p:cNvSpPr txBox="1">
            <a:spLocks noGrp="1"/>
          </p:cNvSpPr>
          <p:nvPr>
            <p:ph type="title"/>
          </p:nvPr>
        </p:nvSpPr>
        <p:spPr>
          <a:xfrm>
            <a:off x="457200" y="8158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10"/>
          <p:cNvSpPr txBox="1">
            <a:spLocks noGrp="1"/>
          </p:cNvSpPr>
          <p:nvPr>
            <p:ph type="body" idx="1"/>
          </p:nvPr>
        </p:nvSpPr>
        <p:spPr>
          <a:xfrm>
            <a:off x="457200" y="311555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0" name="Google Shape;120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0E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8158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Font typeface="Alata"/>
              <a:buNone/>
              <a:defRPr sz="7500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500"/>
              <a:buFont typeface="Alata"/>
              <a:buNone/>
              <a:defRPr sz="7500">
                <a:latin typeface="Alata"/>
                <a:ea typeface="Alata"/>
                <a:cs typeface="Alata"/>
                <a:sym typeface="Alat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500"/>
              <a:buFont typeface="Alata"/>
              <a:buNone/>
              <a:defRPr sz="7500">
                <a:latin typeface="Alata"/>
                <a:ea typeface="Alata"/>
                <a:cs typeface="Alata"/>
                <a:sym typeface="Alat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500"/>
              <a:buFont typeface="Alata"/>
              <a:buNone/>
              <a:defRPr sz="7500">
                <a:latin typeface="Alata"/>
                <a:ea typeface="Alata"/>
                <a:cs typeface="Alata"/>
                <a:sym typeface="Alat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500"/>
              <a:buFont typeface="Alata"/>
              <a:buNone/>
              <a:defRPr sz="7500">
                <a:latin typeface="Alata"/>
                <a:ea typeface="Alata"/>
                <a:cs typeface="Alata"/>
                <a:sym typeface="Alat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500"/>
              <a:buFont typeface="Alata"/>
              <a:buNone/>
              <a:defRPr sz="7500">
                <a:latin typeface="Alata"/>
                <a:ea typeface="Alata"/>
                <a:cs typeface="Alata"/>
                <a:sym typeface="Alat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500"/>
              <a:buFont typeface="Alata"/>
              <a:buNone/>
              <a:defRPr sz="7500">
                <a:latin typeface="Alata"/>
                <a:ea typeface="Alata"/>
                <a:cs typeface="Alata"/>
                <a:sym typeface="Alat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500"/>
              <a:buFont typeface="Alata"/>
              <a:buNone/>
              <a:defRPr sz="7500">
                <a:latin typeface="Alata"/>
                <a:ea typeface="Alata"/>
                <a:cs typeface="Alata"/>
                <a:sym typeface="Alat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500"/>
              <a:buFont typeface="Alata"/>
              <a:buNone/>
              <a:defRPr sz="7500">
                <a:latin typeface="Alata"/>
                <a:ea typeface="Alata"/>
                <a:cs typeface="Alata"/>
                <a:sym typeface="Alat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311555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ata"/>
              <a:buChar char="•"/>
              <a:defRPr sz="3200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marL="914400" marR="0" lvl="1" indent="-3746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Blinker"/>
              <a:buChar char="–"/>
              <a:defRPr sz="230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2pPr>
            <a:lvl3pPr marL="1371600" marR="0" lvl="2" indent="-3746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Blinker"/>
              <a:buChar char="•"/>
              <a:defRPr sz="230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3pPr>
            <a:lvl4pPr marL="1828800" marR="0" lvl="3" indent="-3746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Blinker"/>
              <a:buChar char="–"/>
              <a:defRPr sz="230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4pPr>
            <a:lvl5pPr marL="2286000" marR="0" lvl="4" indent="-3746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Blinker"/>
              <a:buChar char="»"/>
              <a:defRPr sz="230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5pPr>
            <a:lvl6pPr marL="2743200" marR="0" lvl="5" indent="-3746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Blinker"/>
              <a:buChar char="•"/>
              <a:defRPr sz="230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6pPr>
            <a:lvl7pPr marL="3200400" marR="0" lvl="6" indent="-3746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Blinker"/>
              <a:buChar char="•"/>
              <a:defRPr sz="230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7pPr>
            <a:lvl8pPr marL="3657600" marR="0" lvl="7" indent="-3746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Blinker"/>
              <a:buChar char="•"/>
              <a:defRPr sz="230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8pPr>
            <a:lvl9pPr marL="4114800" marR="0" lvl="8" indent="-3746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Blinker"/>
              <a:buChar char="•"/>
              <a:defRPr sz="230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p:transition spd="med">
    <p:fade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0E2"/>
        </a:solidFill>
        <a:effectLst/>
      </p:bgPr>
    </p:bg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19"/>
          <p:cNvPicPr preferRelativeResize="0"/>
          <p:nvPr/>
        </p:nvPicPr>
        <p:blipFill rotWithShape="1">
          <a:blip r:embed="rId3">
            <a:alphaModFix/>
          </a:blip>
          <a:srcRect t="39824"/>
          <a:stretch/>
        </p:blipFill>
        <p:spPr>
          <a:xfrm>
            <a:off x="16289" y="2677257"/>
            <a:ext cx="18288000" cy="57817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1" name="Google Shape;181;p19"/>
          <p:cNvGrpSpPr/>
          <p:nvPr/>
        </p:nvGrpSpPr>
        <p:grpSpPr>
          <a:xfrm>
            <a:off x="0" y="-125149"/>
            <a:ext cx="18624260" cy="2966319"/>
            <a:chOff x="0" y="-47625"/>
            <a:chExt cx="3245884" cy="1271235"/>
          </a:xfrm>
        </p:grpSpPr>
        <p:sp>
          <p:nvSpPr>
            <p:cNvPr id="182" name="Google Shape;182;p19"/>
            <p:cNvSpPr/>
            <p:nvPr/>
          </p:nvSpPr>
          <p:spPr>
            <a:xfrm>
              <a:off x="0" y="0"/>
              <a:ext cx="3245884" cy="1223610"/>
            </a:xfrm>
            <a:custGeom>
              <a:avLst/>
              <a:gdLst/>
              <a:ahLst/>
              <a:cxnLst/>
              <a:rect l="l" t="t" r="r" b="b"/>
              <a:pathLst>
                <a:path w="3245884" h="1223610" extrusionOk="0">
                  <a:moveTo>
                    <a:pt x="0" y="0"/>
                  </a:moveTo>
                  <a:lnTo>
                    <a:pt x="3245884" y="0"/>
                  </a:lnTo>
                  <a:lnTo>
                    <a:pt x="3245884" y="1223610"/>
                  </a:lnTo>
                  <a:lnTo>
                    <a:pt x="0" y="1223610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txBody>
            <a:bodyPr/>
            <a:lstStyle/>
            <a:p>
              <a:endParaRPr lang="LID4096"/>
            </a:p>
          </p:txBody>
        </p:sp>
        <p:sp>
          <p:nvSpPr>
            <p:cNvPr id="183" name="Google Shape;183;p19"/>
            <p:cNvSpPr txBox="1"/>
            <p:nvPr/>
          </p:nvSpPr>
          <p:spPr>
            <a:xfrm>
              <a:off x="0" y="-47625"/>
              <a:ext cx="3245884" cy="12712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185" name="Google Shape;185;p19"/>
          <p:cNvCxnSpPr/>
          <p:nvPr/>
        </p:nvCxnSpPr>
        <p:spPr>
          <a:xfrm>
            <a:off x="12316970" y="5785092"/>
            <a:ext cx="0" cy="4465200"/>
          </a:xfrm>
          <a:prstGeom prst="straightConnector1">
            <a:avLst/>
          </a:prstGeom>
          <a:noFill/>
          <a:ln w="19050" cap="flat" cmpd="sng">
            <a:solidFill>
              <a:srgbClr val="1A1A1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86" name="Google Shape;186;p19"/>
          <p:cNvSpPr txBox="1"/>
          <p:nvPr/>
        </p:nvSpPr>
        <p:spPr>
          <a:xfrm>
            <a:off x="4033157" y="73128"/>
            <a:ext cx="14030181" cy="18466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rPr>
              <a:t>The Impact of Urban Environment on Microclimate: A </a:t>
            </a:r>
            <a:r>
              <a:rPr lang="en-US" sz="6000" dirty="0" err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rPr>
              <a:t>SegFormer</a:t>
            </a:r>
            <a:r>
              <a:rPr lang="en-US" sz="6000" dirty="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rPr>
              <a:t>-Based Study </a:t>
            </a:r>
            <a:endParaRPr sz="6000" dirty="0">
              <a:solidFill>
                <a:schemeClr val="lt2"/>
              </a:solidFill>
            </a:endParaRPr>
          </a:p>
        </p:txBody>
      </p:sp>
      <p:grpSp>
        <p:nvGrpSpPr>
          <p:cNvPr id="187" name="Google Shape;187;p19"/>
          <p:cNvGrpSpPr/>
          <p:nvPr/>
        </p:nvGrpSpPr>
        <p:grpSpPr>
          <a:xfrm>
            <a:off x="-325" y="8160060"/>
            <a:ext cx="18288613" cy="2126977"/>
            <a:chOff x="0" y="-47625"/>
            <a:chExt cx="3246000" cy="1271235"/>
          </a:xfrm>
        </p:grpSpPr>
        <p:sp>
          <p:nvSpPr>
            <p:cNvPr id="188" name="Google Shape;188;p19"/>
            <p:cNvSpPr/>
            <p:nvPr/>
          </p:nvSpPr>
          <p:spPr>
            <a:xfrm>
              <a:off x="0" y="0"/>
              <a:ext cx="3245884" cy="1223610"/>
            </a:xfrm>
            <a:custGeom>
              <a:avLst/>
              <a:gdLst/>
              <a:ahLst/>
              <a:cxnLst/>
              <a:rect l="l" t="t" r="r" b="b"/>
              <a:pathLst>
                <a:path w="3245884" h="1223610" extrusionOk="0">
                  <a:moveTo>
                    <a:pt x="0" y="0"/>
                  </a:moveTo>
                  <a:lnTo>
                    <a:pt x="3245884" y="0"/>
                  </a:lnTo>
                  <a:lnTo>
                    <a:pt x="3245884" y="1223610"/>
                  </a:lnTo>
                  <a:lnTo>
                    <a:pt x="0" y="1223610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txBody>
            <a:bodyPr/>
            <a:lstStyle/>
            <a:p>
              <a:endParaRPr lang="LID4096"/>
            </a:p>
          </p:txBody>
        </p:sp>
        <p:sp>
          <p:nvSpPr>
            <p:cNvPr id="189" name="Google Shape;189;p19"/>
            <p:cNvSpPr txBox="1"/>
            <p:nvPr/>
          </p:nvSpPr>
          <p:spPr>
            <a:xfrm>
              <a:off x="0" y="-47625"/>
              <a:ext cx="3246000" cy="127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0" name="Google Shape;190;p19"/>
          <p:cNvSpPr txBox="1"/>
          <p:nvPr/>
        </p:nvSpPr>
        <p:spPr>
          <a:xfrm>
            <a:off x="512480" y="8562951"/>
            <a:ext cx="9480606" cy="14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dirty="0">
                <a:solidFill>
                  <a:srgbClr val="BBCDD2"/>
                </a:solidFill>
                <a:latin typeface="Alata"/>
                <a:ea typeface="Alata"/>
                <a:cs typeface="Alata"/>
                <a:sym typeface="Alata"/>
              </a:rPr>
              <a:t>                 Presenters:</a:t>
            </a:r>
            <a:br>
              <a:rPr lang="en-US" sz="5400" dirty="0">
                <a:solidFill>
                  <a:srgbClr val="BBCDD2"/>
                </a:solidFill>
                <a:latin typeface="Alata"/>
                <a:ea typeface="Alata"/>
                <a:cs typeface="Alata"/>
                <a:sym typeface="Alata"/>
              </a:rPr>
            </a:br>
            <a:r>
              <a:rPr lang="en-US" sz="5400" dirty="0">
                <a:solidFill>
                  <a:srgbClr val="BBCDD2"/>
                </a:solidFill>
                <a:latin typeface="Alata"/>
                <a:ea typeface="Alata"/>
                <a:cs typeface="Alata"/>
                <a:sym typeface="Alata"/>
              </a:rPr>
              <a:t>Erik Pinhasov      Nave Cohen</a:t>
            </a:r>
            <a:endParaRPr sz="5400" dirty="0">
              <a:solidFill>
                <a:srgbClr val="BBCDD2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pic>
        <p:nvPicPr>
          <p:cNvPr id="191" name="Google Shape;191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6655" y="-47716"/>
            <a:ext cx="3857848" cy="288888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90;p19">
            <a:extLst>
              <a:ext uri="{FF2B5EF4-FFF2-40B4-BE49-F238E27FC236}">
                <a16:creationId xmlns:a16="http://schemas.microsoft.com/office/drawing/2014/main" id="{21ADFEE0-C047-5756-3D2D-16A74DAA71D9}"/>
              </a:ext>
            </a:extLst>
          </p:cNvPr>
          <p:cNvSpPr txBox="1"/>
          <p:nvPr/>
        </p:nvSpPr>
        <p:spPr>
          <a:xfrm>
            <a:off x="9894772" y="8508246"/>
            <a:ext cx="9480606" cy="1566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400" dirty="0">
                <a:solidFill>
                  <a:srgbClr val="BBCDD2"/>
                </a:solidFill>
                <a:latin typeface="Alata"/>
                <a:ea typeface="Alata"/>
                <a:cs typeface="Alata"/>
                <a:sym typeface="Alata"/>
              </a:rPr>
              <a:t>                 Supervisor: </a:t>
            </a:r>
            <a:br>
              <a:rPr lang="pt-BR" sz="5400" dirty="0">
                <a:solidFill>
                  <a:srgbClr val="BBCDD2"/>
                </a:solidFill>
                <a:latin typeface="Alata"/>
                <a:ea typeface="Alata"/>
                <a:cs typeface="Alata"/>
                <a:sym typeface="Alata"/>
              </a:rPr>
            </a:br>
            <a:r>
              <a:rPr lang="pt-BR" sz="5400" dirty="0">
                <a:solidFill>
                  <a:srgbClr val="BBCDD2"/>
                </a:solidFill>
                <a:latin typeface="Alata"/>
                <a:ea typeface="Alata"/>
                <a:cs typeface="Alata"/>
                <a:sym typeface="Alata"/>
              </a:rPr>
              <a:t>             Zakharia Frenkel</a:t>
            </a:r>
          </a:p>
        </p:txBody>
      </p:sp>
      <p:sp>
        <p:nvSpPr>
          <p:cNvPr id="3" name="Google Shape;190;p19">
            <a:extLst>
              <a:ext uri="{FF2B5EF4-FFF2-40B4-BE49-F238E27FC236}">
                <a16:creationId xmlns:a16="http://schemas.microsoft.com/office/drawing/2014/main" id="{E978FE51-00F9-455E-A3CD-A90AF106CA72}"/>
              </a:ext>
            </a:extLst>
          </p:cNvPr>
          <p:cNvSpPr txBox="1"/>
          <p:nvPr/>
        </p:nvSpPr>
        <p:spPr>
          <a:xfrm>
            <a:off x="5492528" y="1898621"/>
            <a:ext cx="13007737" cy="877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rgbClr val="BBCDD2"/>
                </a:solidFill>
                <a:latin typeface="Alata"/>
                <a:ea typeface="Alata"/>
                <a:cs typeface="Alata"/>
                <a:sym typeface="Alata"/>
              </a:rPr>
              <a:t>Capstone Project Phase A                  24-2-R-19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0E2"/>
        </a:solidFill>
        <a:effectLst/>
      </p:bgPr>
    </p:bg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28"/>
          <p:cNvPicPr preferRelativeResize="0"/>
          <p:nvPr/>
        </p:nvPicPr>
        <p:blipFill rotWithShape="1">
          <a:blip r:embed="rId3">
            <a:alphaModFix/>
          </a:blip>
          <a:srcRect l="30974" t="19543" r="45933"/>
          <a:stretch/>
        </p:blipFill>
        <p:spPr>
          <a:xfrm>
            <a:off x="12668475" y="0"/>
            <a:ext cx="5619523" cy="102870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5" name="Google Shape;295;p28"/>
          <p:cNvCxnSpPr/>
          <p:nvPr/>
        </p:nvCxnSpPr>
        <p:spPr>
          <a:xfrm flipH="1">
            <a:off x="12649571" y="-346568"/>
            <a:ext cx="18900" cy="10633500"/>
          </a:xfrm>
          <a:prstGeom prst="straightConnector1">
            <a:avLst/>
          </a:prstGeom>
          <a:noFill/>
          <a:ln w="19050" cap="flat" cmpd="sng">
            <a:solidFill>
              <a:srgbClr val="1A1A1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96" name="Google Shape;296;p28"/>
          <p:cNvSpPr txBox="1"/>
          <p:nvPr/>
        </p:nvSpPr>
        <p:spPr>
          <a:xfrm>
            <a:off x="458650" y="210775"/>
            <a:ext cx="11777100" cy="11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lnSpc>
                <a:spcPct val="105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300" b="1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rPr>
              <a:t>From Problems to Solutions</a:t>
            </a:r>
            <a:endParaRPr sz="7300" b="1">
              <a:solidFill>
                <a:schemeClr val="dk1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sp>
        <p:nvSpPr>
          <p:cNvPr id="297" name="Google Shape;297;p28"/>
          <p:cNvSpPr txBox="1"/>
          <p:nvPr/>
        </p:nvSpPr>
        <p:spPr>
          <a:xfrm>
            <a:off x="131050" y="1569000"/>
            <a:ext cx="12432300" cy="12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888888"/>
                </a:solidFill>
                <a:latin typeface="Alata"/>
                <a:ea typeface="Alata"/>
                <a:cs typeface="Alata"/>
                <a:sym typeface="Alata"/>
              </a:rPr>
              <a:t>After recognizing the gaps, we developed a solution for precise urban microclimate insights.</a:t>
            </a:r>
            <a:endParaRPr sz="3600">
              <a:solidFill>
                <a:srgbClr val="888888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sp>
        <p:nvSpPr>
          <p:cNvPr id="298" name="Google Shape;298;p28"/>
          <p:cNvSpPr txBox="1"/>
          <p:nvPr/>
        </p:nvSpPr>
        <p:spPr>
          <a:xfrm>
            <a:off x="813500" y="3024425"/>
            <a:ext cx="9620700" cy="24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 b="1" dirty="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rPr>
              <a:t>Step 3: Integrating Machine Learning</a:t>
            </a:r>
            <a:endParaRPr sz="3800" dirty="0">
              <a:solidFill>
                <a:schemeClr val="lt2"/>
              </a:solidFill>
              <a:latin typeface="Alata"/>
              <a:ea typeface="Alata"/>
              <a:cs typeface="Alata"/>
              <a:sym typeface="Alata"/>
            </a:endParaRPr>
          </a:p>
          <a:p>
            <a:pPr marL="457200" lvl="0" indent="-444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lata"/>
              <a:buChar char="●"/>
            </a:pPr>
            <a:r>
              <a:rPr lang="en-US" sz="3400" dirty="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rPr>
              <a:t>Unlocking the Potential of Data</a:t>
            </a:r>
            <a:endParaRPr sz="3400" dirty="0">
              <a:solidFill>
                <a:schemeClr val="dk1"/>
              </a:solidFill>
              <a:latin typeface="Alata"/>
              <a:ea typeface="Alata"/>
              <a:cs typeface="Alata"/>
              <a:sym typeface="Alata"/>
            </a:endParaRPr>
          </a:p>
          <a:p>
            <a:pPr marL="457200" lvl="0" indent="-444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lata"/>
              <a:buChar char="●"/>
            </a:pPr>
            <a:r>
              <a:rPr lang="en-US" sz="3400" dirty="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rPr>
              <a:t>Extracting Valuable Patterns from Data</a:t>
            </a:r>
            <a:endParaRPr sz="3400" dirty="0">
              <a:solidFill>
                <a:schemeClr val="dk1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pic>
        <p:nvPicPr>
          <p:cNvPr id="299" name="Google Shape;299;p28"/>
          <p:cNvPicPr preferRelativeResize="0"/>
          <p:nvPr/>
        </p:nvPicPr>
        <p:blipFill rotWithShape="1">
          <a:blip r:embed="rId4">
            <a:alphaModFix/>
          </a:blip>
          <a:srcRect l="1002" t="3163" r="1712" b="1824"/>
          <a:stretch/>
        </p:blipFill>
        <p:spPr>
          <a:xfrm>
            <a:off x="458650" y="5246721"/>
            <a:ext cx="11463501" cy="47117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0E2"/>
        </a:solidFill>
        <a:effectLst/>
      </p:bgPr>
    </p:bg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4" name="Google Shape;304;p29"/>
          <p:cNvPicPr preferRelativeResize="0"/>
          <p:nvPr/>
        </p:nvPicPr>
        <p:blipFill rotWithShape="1">
          <a:blip r:embed="rId3">
            <a:alphaModFix/>
          </a:blip>
          <a:srcRect l="59568" t="19543" r="12250"/>
          <a:stretch/>
        </p:blipFill>
        <p:spPr>
          <a:xfrm>
            <a:off x="-1098875" y="0"/>
            <a:ext cx="6857999" cy="102870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5" name="Google Shape;305;p29"/>
          <p:cNvCxnSpPr/>
          <p:nvPr/>
        </p:nvCxnSpPr>
        <p:spPr>
          <a:xfrm flipH="1">
            <a:off x="5791571" y="-346568"/>
            <a:ext cx="18900" cy="10633500"/>
          </a:xfrm>
          <a:prstGeom prst="straightConnector1">
            <a:avLst/>
          </a:prstGeom>
          <a:noFill/>
          <a:ln w="19050" cap="flat" cmpd="sng">
            <a:solidFill>
              <a:srgbClr val="1A1A1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06" name="Google Shape;306;p29"/>
          <p:cNvSpPr txBox="1"/>
          <p:nvPr/>
        </p:nvSpPr>
        <p:spPr>
          <a:xfrm>
            <a:off x="6302900" y="372375"/>
            <a:ext cx="11526000" cy="10018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5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200" b="1" dirty="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rPr>
              <a:t>Main Objective</a:t>
            </a:r>
          </a:p>
        </p:txBody>
      </p:sp>
      <p:sp>
        <p:nvSpPr>
          <p:cNvPr id="307" name="Google Shape;307;p29"/>
          <p:cNvSpPr txBox="1"/>
          <p:nvPr/>
        </p:nvSpPr>
        <p:spPr>
          <a:xfrm>
            <a:off x="7065575" y="1578125"/>
            <a:ext cx="10566900" cy="28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 b="1" dirty="0">
                <a:solidFill>
                  <a:srgbClr val="ADBA85"/>
                </a:solidFill>
                <a:latin typeface="Alata"/>
                <a:ea typeface="Alata"/>
                <a:cs typeface="Alata"/>
                <a:sym typeface="Alata"/>
              </a:rPr>
              <a:t>Microclimate Prediction System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dirty="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rPr>
              <a:t>Develop a system for predicting and research for correlation between urban environment changes to temperatures using satellite imagery segmentation and temperature data over the years.</a:t>
            </a:r>
            <a:endParaRPr sz="3300" dirty="0">
              <a:solidFill>
                <a:schemeClr val="dk1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pic>
        <p:nvPicPr>
          <p:cNvPr id="308" name="Google Shape;308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29975" y="4642375"/>
            <a:ext cx="6702264" cy="5347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0E2"/>
        </a:solidFill>
        <a:effectLst/>
      </p:bgPr>
    </p:bg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" name="Google Shape;313;p30"/>
          <p:cNvPicPr preferRelativeResize="0"/>
          <p:nvPr/>
        </p:nvPicPr>
        <p:blipFill rotWithShape="1">
          <a:blip r:embed="rId3">
            <a:alphaModFix/>
          </a:blip>
          <a:srcRect l="30974" t="19543" r="45933"/>
          <a:stretch/>
        </p:blipFill>
        <p:spPr>
          <a:xfrm>
            <a:off x="12668475" y="0"/>
            <a:ext cx="5619523" cy="102870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4" name="Google Shape;314;p30"/>
          <p:cNvCxnSpPr/>
          <p:nvPr/>
        </p:nvCxnSpPr>
        <p:spPr>
          <a:xfrm flipH="1">
            <a:off x="12649571" y="-346568"/>
            <a:ext cx="18900" cy="10633500"/>
          </a:xfrm>
          <a:prstGeom prst="straightConnector1">
            <a:avLst/>
          </a:prstGeom>
          <a:noFill/>
          <a:ln w="19050" cap="flat" cmpd="sng">
            <a:solidFill>
              <a:srgbClr val="1A1A1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15" name="Google Shape;315;p30"/>
          <p:cNvSpPr txBox="1"/>
          <p:nvPr/>
        </p:nvSpPr>
        <p:spPr>
          <a:xfrm>
            <a:off x="458650" y="210775"/>
            <a:ext cx="11777100" cy="11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lnSpc>
                <a:spcPct val="105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300" b="1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rPr>
              <a:t>Methodology Overview</a:t>
            </a:r>
            <a:endParaRPr sz="7300" b="1">
              <a:solidFill>
                <a:schemeClr val="dk1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sp>
        <p:nvSpPr>
          <p:cNvPr id="316" name="Google Shape;316;p30"/>
          <p:cNvSpPr txBox="1"/>
          <p:nvPr/>
        </p:nvSpPr>
        <p:spPr>
          <a:xfrm>
            <a:off x="663250" y="1776150"/>
            <a:ext cx="11777100" cy="81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ADBA85"/>
              </a:buClr>
              <a:buSzPts val="3000"/>
              <a:buFont typeface="Alata"/>
              <a:buChar char="●"/>
            </a:pPr>
            <a:r>
              <a:rPr lang="en-US" sz="3000" b="1">
                <a:solidFill>
                  <a:srgbClr val="ADBA85"/>
                </a:solidFill>
                <a:latin typeface="Alata"/>
                <a:ea typeface="Alata"/>
                <a:cs typeface="Alata"/>
                <a:sym typeface="Alata"/>
              </a:rPr>
              <a:t>Model Development</a:t>
            </a:r>
            <a:endParaRPr sz="3000" b="1">
              <a:solidFill>
                <a:srgbClr val="ADBA85"/>
              </a:solidFill>
              <a:latin typeface="Alata"/>
              <a:ea typeface="Alata"/>
              <a:cs typeface="Alata"/>
              <a:sym typeface="Alata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rPr>
              <a:t>We will created a SegFormer-based segmentation model to classify land-cover in urban areas (buildings, woods, water, roads, etc.).</a:t>
            </a:r>
            <a:endParaRPr sz="2900">
              <a:solidFill>
                <a:schemeClr val="dk1"/>
              </a:solidFill>
              <a:latin typeface="Alata"/>
              <a:ea typeface="Alata"/>
              <a:cs typeface="Alata"/>
              <a:sym typeface="Alata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900">
              <a:solidFill>
                <a:schemeClr val="dk1"/>
              </a:solidFill>
              <a:latin typeface="Alata"/>
              <a:ea typeface="Alata"/>
              <a:cs typeface="Alata"/>
              <a:sym typeface="Alata"/>
            </a:endParaRPr>
          </a:p>
          <a:p>
            <a:pPr marL="457200" lvl="0" indent="-425450" algn="l" rtl="0">
              <a:spcBef>
                <a:spcPts val="0"/>
              </a:spcBef>
              <a:spcAft>
                <a:spcPts val="0"/>
              </a:spcAft>
              <a:buClr>
                <a:srgbClr val="ADBA85"/>
              </a:buClr>
              <a:buSzPts val="3100"/>
              <a:buFont typeface="Alata"/>
              <a:buChar char="●"/>
            </a:pPr>
            <a:r>
              <a:rPr lang="en-US" sz="3100" b="1">
                <a:solidFill>
                  <a:srgbClr val="ADBA85"/>
                </a:solidFill>
                <a:latin typeface="Alata"/>
                <a:ea typeface="Alata"/>
                <a:cs typeface="Alata"/>
                <a:sym typeface="Alata"/>
              </a:rPr>
              <a:t>Data Collection</a:t>
            </a:r>
            <a:endParaRPr sz="3100" b="1">
              <a:solidFill>
                <a:srgbClr val="ADBA85"/>
              </a:solidFill>
              <a:latin typeface="Alata"/>
              <a:ea typeface="Alata"/>
              <a:cs typeface="Alata"/>
              <a:sym typeface="Alata"/>
            </a:endParaRPr>
          </a:p>
          <a:p>
            <a:pPr marL="914400" lvl="1" indent="-412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lata"/>
              <a:buChar char="○"/>
            </a:pPr>
            <a:r>
              <a:rPr lang="en-US" sz="29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rPr>
              <a:t>Gather satellite imagery from 2005 to 2024 for the chosen urban location.</a:t>
            </a:r>
            <a:endParaRPr sz="2900">
              <a:solidFill>
                <a:schemeClr val="dk1"/>
              </a:solidFill>
              <a:latin typeface="Alata"/>
              <a:ea typeface="Alata"/>
              <a:cs typeface="Alata"/>
              <a:sym typeface="Alata"/>
            </a:endParaRPr>
          </a:p>
          <a:p>
            <a:pPr marL="914400" lvl="1" indent="-412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lata"/>
              <a:buChar char="○"/>
            </a:pPr>
            <a:r>
              <a:rPr lang="en-US" sz="29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rPr>
              <a:t>Collect corresponding temperature data for the same period.</a:t>
            </a:r>
            <a:endParaRPr sz="2900">
              <a:solidFill>
                <a:schemeClr val="dk1"/>
              </a:solidFill>
              <a:latin typeface="Alata"/>
              <a:ea typeface="Alata"/>
              <a:cs typeface="Alata"/>
              <a:sym typeface="Alata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900">
              <a:solidFill>
                <a:schemeClr val="dk1"/>
              </a:solidFill>
              <a:latin typeface="Alata"/>
              <a:ea typeface="Alata"/>
              <a:cs typeface="Alata"/>
              <a:sym typeface="Alata"/>
            </a:endParaRPr>
          </a:p>
          <a:p>
            <a:pPr marL="457200" lvl="0" indent="-425450" algn="l" rtl="0">
              <a:spcBef>
                <a:spcPts val="0"/>
              </a:spcBef>
              <a:spcAft>
                <a:spcPts val="0"/>
              </a:spcAft>
              <a:buClr>
                <a:srgbClr val="ADBA85"/>
              </a:buClr>
              <a:buSzPts val="3100"/>
              <a:buFont typeface="Alata"/>
              <a:buChar char="●"/>
            </a:pPr>
            <a:r>
              <a:rPr lang="en-US" sz="3100" b="1">
                <a:solidFill>
                  <a:srgbClr val="ADBA85"/>
                </a:solidFill>
                <a:latin typeface="Alata"/>
                <a:ea typeface="Alata"/>
                <a:cs typeface="Alata"/>
                <a:sym typeface="Alata"/>
              </a:rPr>
              <a:t>Model Application</a:t>
            </a:r>
            <a:endParaRPr sz="3100" b="1">
              <a:solidFill>
                <a:srgbClr val="ADBA85"/>
              </a:solidFill>
              <a:latin typeface="Alata"/>
              <a:ea typeface="Alata"/>
              <a:cs typeface="Alata"/>
              <a:sym typeface="Alata"/>
            </a:endParaRPr>
          </a:p>
          <a:p>
            <a:pPr marL="914400" lvl="1" indent="-412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lata"/>
              <a:buChar char="○"/>
            </a:pPr>
            <a:r>
              <a:rPr lang="en-US" sz="29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rPr>
              <a:t>Apply our fine-tuned SegFormer model to calculate the percentage of land cover types (buildings, woods, etc.) in each image.</a:t>
            </a:r>
            <a:endParaRPr sz="2900">
              <a:solidFill>
                <a:schemeClr val="dk1"/>
              </a:solidFill>
              <a:latin typeface="Alata"/>
              <a:ea typeface="Alata"/>
              <a:cs typeface="Alata"/>
              <a:sym typeface="Alata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900">
              <a:solidFill>
                <a:schemeClr val="dk1"/>
              </a:solidFill>
              <a:latin typeface="Alata"/>
              <a:ea typeface="Alata"/>
              <a:cs typeface="Alata"/>
              <a:sym typeface="Alata"/>
            </a:endParaRPr>
          </a:p>
          <a:p>
            <a:pPr marL="457200" lvl="0" indent="-425450" algn="l" rtl="0">
              <a:spcBef>
                <a:spcPts val="0"/>
              </a:spcBef>
              <a:spcAft>
                <a:spcPts val="0"/>
              </a:spcAft>
              <a:buClr>
                <a:srgbClr val="ADBA85"/>
              </a:buClr>
              <a:buSzPts val="3100"/>
              <a:buFont typeface="Alata"/>
              <a:buChar char="●"/>
            </a:pPr>
            <a:r>
              <a:rPr lang="en-US" sz="3100" b="1">
                <a:solidFill>
                  <a:srgbClr val="ADBA85"/>
                </a:solidFill>
                <a:latin typeface="Alata"/>
                <a:ea typeface="Alata"/>
                <a:cs typeface="Alata"/>
                <a:sym typeface="Alata"/>
              </a:rPr>
              <a:t>Dataset Creation</a:t>
            </a:r>
            <a:endParaRPr sz="3100" b="1">
              <a:solidFill>
                <a:srgbClr val="ADBA85"/>
              </a:solidFill>
              <a:latin typeface="Alata"/>
              <a:ea typeface="Alata"/>
              <a:cs typeface="Alata"/>
              <a:sym typeface="Alata"/>
            </a:endParaRPr>
          </a:p>
          <a:p>
            <a:pPr marL="914400" lvl="1" indent="-412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lata"/>
              <a:buChar char="○"/>
            </a:pPr>
            <a:r>
              <a:rPr lang="en-US" sz="29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rPr>
              <a:t>Compile the results into a dataset to analyze land-use changes and discover correlations with temperature variations over time.</a:t>
            </a:r>
            <a:endParaRPr sz="2900">
              <a:solidFill>
                <a:schemeClr val="dk1"/>
              </a:solidFill>
              <a:latin typeface="Alata"/>
              <a:ea typeface="Alata"/>
              <a:cs typeface="Alata"/>
              <a:sym typeface="Alat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0E2"/>
        </a:solidFill>
        <a:effectLst/>
      </p:bgPr>
    </p:bg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31"/>
          <p:cNvSpPr txBox="1"/>
          <p:nvPr/>
        </p:nvSpPr>
        <p:spPr>
          <a:xfrm>
            <a:off x="3369800" y="342900"/>
            <a:ext cx="115260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5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200" b="1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rPr>
              <a:t>SegFormer Overview</a:t>
            </a:r>
            <a:endParaRPr sz="6200" b="1">
              <a:solidFill>
                <a:schemeClr val="dk1"/>
              </a:solidFill>
            </a:endParaRPr>
          </a:p>
        </p:txBody>
      </p:sp>
      <p:sp>
        <p:nvSpPr>
          <p:cNvPr id="322" name="Google Shape;322;p31"/>
          <p:cNvSpPr txBox="1"/>
          <p:nvPr/>
        </p:nvSpPr>
        <p:spPr>
          <a:xfrm>
            <a:off x="319350" y="1807923"/>
            <a:ext cx="7093821" cy="7865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92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900"/>
              <a:buChar char="●"/>
            </a:pPr>
            <a:r>
              <a:rPr lang="en-US" sz="2400" b="1" dirty="0">
                <a:solidFill>
                  <a:srgbClr val="ADBA85"/>
                </a:solidFill>
                <a:latin typeface="Alata"/>
                <a:ea typeface="Alata"/>
                <a:cs typeface="Alata"/>
                <a:sym typeface="Alata"/>
              </a:rPr>
              <a:t>Hierarchical Transformer Architecture</a:t>
            </a:r>
            <a:br>
              <a:rPr lang="en-US" sz="2400" b="1" dirty="0">
                <a:latin typeface="Alata"/>
                <a:ea typeface="Alata"/>
                <a:cs typeface="Alata"/>
                <a:sym typeface="Alata"/>
              </a:rPr>
            </a:br>
            <a:r>
              <a:rPr lang="en-US" sz="2400" dirty="0" err="1">
                <a:latin typeface="Alata"/>
                <a:ea typeface="Alata"/>
                <a:cs typeface="Alata"/>
                <a:sym typeface="Alata"/>
              </a:rPr>
              <a:t>SegFormer</a:t>
            </a:r>
            <a:r>
              <a:rPr lang="en-US" sz="2400" dirty="0">
                <a:latin typeface="Alata"/>
                <a:ea typeface="Alata"/>
                <a:cs typeface="Alata"/>
                <a:sym typeface="Alata"/>
              </a:rPr>
              <a:t> uses a transformer-based encoder instead of traditional convolution layers, allowing it to capture both local details and global context.</a:t>
            </a:r>
            <a:br>
              <a:rPr lang="en-US" sz="2400" dirty="0">
                <a:latin typeface="Alata"/>
                <a:ea typeface="Alata"/>
                <a:cs typeface="Alata"/>
                <a:sym typeface="Alata"/>
              </a:rPr>
            </a:br>
            <a:br>
              <a:rPr lang="en-US" sz="2400" dirty="0">
                <a:latin typeface="Alata"/>
                <a:ea typeface="Alata"/>
                <a:cs typeface="Alata"/>
                <a:sym typeface="Alata"/>
              </a:rPr>
            </a:br>
            <a:br>
              <a:rPr lang="en-US" sz="2400" dirty="0">
                <a:latin typeface="Alata"/>
                <a:ea typeface="Alata"/>
                <a:cs typeface="Alata"/>
                <a:sym typeface="Alata"/>
              </a:rPr>
            </a:br>
            <a:endParaRPr lang="en-US" sz="2400" dirty="0">
              <a:latin typeface="Alata"/>
              <a:ea typeface="Alata"/>
              <a:cs typeface="Alata"/>
              <a:sym typeface="Alata"/>
            </a:endParaRPr>
          </a:p>
          <a:p>
            <a:pPr marL="457200" lvl="0" indent="-3492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900"/>
              <a:buChar char="●"/>
            </a:pPr>
            <a:r>
              <a:rPr lang="en-US" sz="2400" b="1" dirty="0">
                <a:solidFill>
                  <a:srgbClr val="ADBA85"/>
                </a:solidFill>
                <a:latin typeface="Alata"/>
                <a:ea typeface="Alata"/>
                <a:cs typeface="Alata"/>
                <a:sym typeface="Alata"/>
              </a:rPr>
              <a:t>MLP Decoder</a:t>
            </a:r>
            <a:br>
              <a:rPr lang="en-US" sz="2400" b="1" dirty="0">
                <a:latin typeface="Alata"/>
                <a:ea typeface="Alata"/>
                <a:cs typeface="Alata"/>
                <a:sym typeface="Alata"/>
              </a:rPr>
            </a:br>
            <a:r>
              <a:rPr lang="en-US" sz="2400" dirty="0">
                <a:latin typeface="Alata"/>
                <a:ea typeface="Alata"/>
                <a:cs typeface="Alata"/>
                <a:sym typeface="Alata"/>
              </a:rPr>
              <a:t>Multi-level features from the encoder are fused using an MLP-based decoder, producing precise segmentation maps without needing complex post-processing steps.</a:t>
            </a:r>
          </a:p>
        </p:txBody>
      </p:sp>
      <p:pic>
        <p:nvPicPr>
          <p:cNvPr id="323" name="Google Shape;32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03029" y="4718958"/>
            <a:ext cx="10384971" cy="5568044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31"/>
          <p:cNvSpPr txBox="1"/>
          <p:nvPr/>
        </p:nvSpPr>
        <p:spPr>
          <a:xfrm>
            <a:off x="8158061" y="1807923"/>
            <a:ext cx="9206432" cy="3465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indent="-349250">
              <a:lnSpc>
                <a:spcPct val="115000"/>
              </a:lnSpc>
              <a:spcBef>
                <a:spcPts val="1200"/>
              </a:spcBef>
              <a:buSzPts val="1900"/>
              <a:buFont typeface="Arial"/>
              <a:buChar char="●"/>
            </a:pPr>
            <a:r>
              <a:rPr lang="en-US" sz="2400" b="1" dirty="0">
                <a:solidFill>
                  <a:srgbClr val="ADBA85"/>
                </a:solidFill>
                <a:latin typeface="Alata"/>
                <a:ea typeface="Alata"/>
                <a:cs typeface="Alata"/>
                <a:sym typeface="Alata"/>
              </a:rPr>
              <a:t>Efficiency &amp; Scalability</a:t>
            </a:r>
            <a:br>
              <a:rPr lang="en-US" sz="2400" b="1" dirty="0">
                <a:latin typeface="Alata"/>
                <a:ea typeface="Alata"/>
                <a:cs typeface="Alata"/>
                <a:sym typeface="Alata"/>
              </a:rPr>
            </a:br>
            <a:r>
              <a:rPr lang="en-US" sz="2400" dirty="0">
                <a:latin typeface="Alata"/>
                <a:ea typeface="Alata"/>
                <a:cs typeface="Alata"/>
                <a:sym typeface="Alata"/>
              </a:rPr>
              <a:t>Unlike many models, </a:t>
            </a:r>
            <a:r>
              <a:rPr lang="en-US" sz="2400" dirty="0" err="1">
                <a:latin typeface="Alata"/>
                <a:ea typeface="Alata"/>
                <a:cs typeface="Alata"/>
                <a:sym typeface="Alata"/>
              </a:rPr>
              <a:t>SegFormer</a:t>
            </a:r>
            <a:r>
              <a:rPr lang="en-US" sz="2400" dirty="0">
                <a:latin typeface="Alata"/>
                <a:ea typeface="Alata"/>
                <a:cs typeface="Alata"/>
                <a:sym typeface="Alata"/>
              </a:rPr>
              <a:t> doesn't need position embeddings, making it adaptable to various input sizes while maintaining high accuracy and efficiency in both memory and speed.</a:t>
            </a:r>
            <a:endParaRPr lang="en-IL" sz="2400" dirty="0">
              <a:solidFill>
                <a:schemeClr val="dk1"/>
              </a:solidFill>
              <a:latin typeface="Alata"/>
              <a:ea typeface="Alata"/>
              <a:cs typeface="Alata"/>
              <a:sym typeface="Alata"/>
            </a:endParaRPr>
          </a:p>
          <a:p>
            <a:pPr marL="107950" lvl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900"/>
            </a:pPr>
            <a:br>
              <a:rPr lang="en-US" sz="2400" dirty="0">
                <a:latin typeface="Alata"/>
                <a:ea typeface="Alata"/>
                <a:cs typeface="Alata"/>
                <a:sym typeface="Alata"/>
              </a:rPr>
            </a:br>
            <a:endParaRPr lang="en-IL" sz="2400" dirty="0">
              <a:latin typeface="Alata"/>
              <a:ea typeface="Alata"/>
              <a:cs typeface="Alata"/>
              <a:sym typeface="Alat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0E2"/>
        </a:solidFill>
        <a:effectLst/>
      </p:bgPr>
    </p:bg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9" name="Google Shape;329;p32"/>
          <p:cNvPicPr preferRelativeResize="0"/>
          <p:nvPr/>
        </p:nvPicPr>
        <p:blipFill rotWithShape="1">
          <a:blip r:embed="rId3">
            <a:alphaModFix/>
          </a:blip>
          <a:srcRect l="59568" t="19543" r="12250"/>
          <a:stretch/>
        </p:blipFill>
        <p:spPr>
          <a:xfrm>
            <a:off x="-1098875" y="0"/>
            <a:ext cx="6857999" cy="102870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0" name="Google Shape;330;p32"/>
          <p:cNvCxnSpPr/>
          <p:nvPr/>
        </p:nvCxnSpPr>
        <p:spPr>
          <a:xfrm flipH="1">
            <a:off x="5791571" y="-346568"/>
            <a:ext cx="18900" cy="10633500"/>
          </a:xfrm>
          <a:prstGeom prst="straightConnector1">
            <a:avLst/>
          </a:prstGeom>
          <a:noFill/>
          <a:ln w="19050" cap="flat" cmpd="sng">
            <a:solidFill>
              <a:srgbClr val="1A1A1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31" name="Google Shape;331;p32"/>
          <p:cNvSpPr txBox="1"/>
          <p:nvPr/>
        </p:nvSpPr>
        <p:spPr>
          <a:xfrm>
            <a:off x="6270243" y="276567"/>
            <a:ext cx="115260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5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200" b="1" dirty="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rPr>
              <a:t>Model and Algorithm Details</a:t>
            </a:r>
            <a:endParaRPr sz="6200" b="1" dirty="0">
              <a:solidFill>
                <a:schemeClr val="dk1"/>
              </a:solidFill>
            </a:endParaRPr>
          </a:p>
        </p:txBody>
      </p:sp>
      <p:sp>
        <p:nvSpPr>
          <p:cNvPr id="332" name="Google Shape;332;p32"/>
          <p:cNvSpPr txBox="1"/>
          <p:nvPr/>
        </p:nvSpPr>
        <p:spPr>
          <a:xfrm>
            <a:off x="5998691" y="1093659"/>
            <a:ext cx="12069104" cy="3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700" b="1" dirty="0">
                <a:solidFill>
                  <a:srgbClr val="ADBA85"/>
                </a:solidFill>
                <a:latin typeface="Alata"/>
                <a:ea typeface="Alata"/>
                <a:cs typeface="Alata"/>
                <a:sym typeface="Alata"/>
              </a:rPr>
              <a:t>Pseudo-code Overview</a:t>
            </a:r>
            <a:endParaRPr sz="2700" b="1" dirty="0">
              <a:solidFill>
                <a:srgbClr val="ADBA85"/>
              </a:solidFill>
              <a:latin typeface="Alata"/>
              <a:ea typeface="Alata"/>
              <a:cs typeface="Alata"/>
              <a:sym typeface="Alata"/>
            </a:endParaRPr>
          </a:p>
          <a:p>
            <a:pPr marL="457200" lvl="0" indent="-3683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200"/>
              <a:buFont typeface="Alata"/>
              <a:buChar char="●"/>
            </a:pPr>
            <a:r>
              <a:rPr lang="en-US" sz="2200" dirty="0">
                <a:latin typeface="Alata"/>
                <a:ea typeface="Alata"/>
                <a:cs typeface="Alata"/>
                <a:sym typeface="Alata"/>
              </a:rPr>
              <a:t>Initialize </a:t>
            </a:r>
            <a:r>
              <a:rPr lang="en-US" sz="2200" dirty="0" err="1">
                <a:latin typeface="Alata"/>
                <a:ea typeface="Alata"/>
                <a:cs typeface="Alata"/>
                <a:sym typeface="Alata"/>
              </a:rPr>
              <a:t>SegFormer</a:t>
            </a:r>
            <a:r>
              <a:rPr lang="en-US" sz="2200" dirty="0">
                <a:latin typeface="Alata"/>
                <a:ea typeface="Alata"/>
                <a:cs typeface="Alata"/>
                <a:sym typeface="Alata"/>
              </a:rPr>
              <a:t> model (</a:t>
            </a:r>
            <a:r>
              <a:rPr lang="en-US" sz="2200" dirty="0" err="1">
                <a:latin typeface="Alata"/>
                <a:ea typeface="Alata"/>
                <a:cs typeface="Alata"/>
                <a:sym typeface="Alata"/>
              </a:rPr>
              <a:t>HyperParameters</a:t>
            </a:r>
            <a:r>
              <a:rPr lang="en-US" sz="2200" dirty="0">
                <a:latin typeface="Alata"/>
                <a:ea typeface="Alata"/>
                <a:cs typeface="Alata"/>
                <a:sym typeface="Alata"/>
              </a:rPr>
              <a:t>).</a:t>
            </a:r>
            <a:endParaRPr sz="2200" dirty="0">
              <a:latin typeface="Alata"/>
              <a:ea typeface="Alata"/>
              <a:cs typeface="Alata"/>
              <a:sym typeface="Alata"/>
            </a:endParaRPr>
          </a:p>
          <a:p>
            <a:pPr marL="45720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Alata"/>
              <a:buChar char="●"/>
            </a:pPr>
            <a:r>
              <a:rPr lang="en-US" sz="2200" dirty="0">
                <a:latin typeface="Alata"/>
                <a:ea typeface="Alata"/>
                <a:cs typeface="Alata"/>
                <a:sym typeface="Alata"/>
              </a:rPr>
              <a:t>Train the model against image and analyze predictions according to ground truth images.</a:t>
            </a:r>
            <a:endParaRPr sz="2200" dirty="0">
              <a:latin typeface="Alata"/>
              <a:ea typeface="Alata"/>
              <a:cs typeface="Alata"/>
              <a:sym typeface="Alata"/>
            </a:endParaRPr>
          </a:p>
          <a:p>
            <a:pPr marL="45720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Alata"/>
              <a:buChar char="●"/>
            </a:pPr>
            <a:r>
              <a:rPr lang="en-US" sz="2200" dirty="0">
                <a:latin typeface="Alata"/>
                <a:ea typeface="Alata"/>
                <a:cs typeface="Alata"/>
                <a:sym typeface="Alata"/>
              </a:rPr>
              <a:t>Make augmentation (Random cropping, rotation, noise simulation) on the dataset during training using the </a:t>
            </a:r>
            <a:r>
              <a:rPr lang="en-US" sz="2200" dirty="0" err="1">
                <a:latin typeface="Alata"/>
                <a:ea typeface="Alata"/>
                <a:cs typeface="Alata"/>
                <a:sym typeface="Alata"/>
              </a:rPr>
              <a:t>dataloader</a:t>
            </a:r>
            <a:r>
              <a:rPr lang="en-US" sz="2200" dirty="0">
                <a:latin typeface="Alata"/>
                <a:ea typeface="Alata"/>
                <a:cs typeface="Alata"/>
                <a:sym typeface="Alata"/>
              </a:rPr>
              <a:t> pipeline for robustness and better training.</a:t>
            </a:r>
            <a:endParaRPr sz="2200" dirty="0">
              <a:latin typeface="Alata"/>
              <a:ea typeface="Alata"/>
              <a:cs typeface="Alata"/>
              <a:sym typeface="Alata"/>
            </a:endParaRPr>
          </a:p>
          <a:p>
            <a:pPr marL="45720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Alata"/>
              <a:buChar char="●"/>
            </a:pPr>
            <a:r>
              <a:rPr lang="en-US" sz="2200" dirty="0">
                <a:latin typeface="Alata"/>
                <a:ea typeface="Alata"/>
                <a:cs typeface="Alata"/>
                <a:sym typeface="Alata"/>
              </a:rPr>
              <a:t>Create metric for model evaluation during training.</a:t>
            </a:r>
            <a:endParaRPr sz="2200" dirty="0">
              <a:latin typeface="Alata"/>
              <a:ea typeface="Alata"/>
              <a:cs typeface="Alata"/>
              <a:sym typeface="Alata"/>
            </a:endParaRPr>
          </a:p>
          <a:p>
            <a:pPr marL="45720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Alata"/>
              <a:buChar char="●"/>
            </a:pPr>
            <a:r>
              <a:rPr lang="en-US" sz="2200" dirty="0">
                <a:latin typeface="Alata"/>
                <a:ea typeface="Alata"/>
                <a:cs typeface="Alata"/>
                <a:sym typeface="Alata"/>
              </a:rPr>
              <a:t>Test model predictions against test dataset, with the according metrics.</a:t>
            </a:r>
            <a:endParaRPr sz="2200" dirty="0">
              <a:latin typeface="Alata"/>
              <a:ea typeface="Alata"/>
              <a:cs typeface="Alata"/>
              <a:sym typeface="Alata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200" b="1" dirty="0">
              <a:latin typeface="Alata"/>
              <a:ea typeface="Alata"/>
              <a:cs typeface="Alata"/>
              <a:sym typeface="Alata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4700" b="1" dirty="0">
              <a:solidFill>
                <a:schemeClr val="dk1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pic>
        <p:nvPicPr>
          <p:cNvPr id="333" name="Google Shape;333;p32" title="‫a diagram showing a dog and a cat with the words input and output (סופק על ידי Tenor)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54720" y="4740159"/>
            <a:ext cx="8309250" cy="46718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03CD970-25D6-E98F-2BB1-8C2D072297CD}"/>
              </a:ext>
            </a:extLst>
          </p:cNvPr>
          <p:cNvSpPr txBox="1"/>
          <p:nvPr/>
        </p:nvSpPr>
        <p:spPr>
          <a:xfrm>
            <a:off x="6270243" y="9610323"/>
            <a:ext cx="97678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Prototype</a:t>
            </a:r>
            <a:r>
              <a:rPr lang="en-US" sz="2000" dirty="0"/>
              <a:t>: https://github.com/erik-pinhasov/ML-Microclimate-Analysis</a:t>
            </a:r>
            <a:endParaRPr lang="LID4096" sz="20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0E2"/>
        </a:solidFill>
        <a:effectLst/>
      </p:bgPr>
    </p:bg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3"/>
          <p:cNvSpPr txBox="1"/>
          <p:nvPr/>
        </p:nvSpPr>
        <p:spPr>
          <a:xfrm>
            <a:off x="3534525" y="262275"/>
            <a:ext cx="115260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5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200" b="1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rPr>
              <a:t>Dataset Overview</a:t>
            </a:r>
            <a:endParaRPr sz="6200" b="1">
              <a:solidFill>
                <a:schemeClr val="dk1"/>
              </a:solidFill>
            </a:endParaRPr>
          </a:p>
        </p:txBody>
      </p:sp>
      <p:sp>
        <p:nvSpPr>
          <p:cNvPr id="339" name="Google Shape;339;p33"/>
          <p:cNvSpPr txBox="1"/>
          <p:nvPr/>
        </p:nvSpPr>
        <p:spPr>
          <a:xfrm>
            <a:off x="3901575" y="1534463"/>
            <a:ext cx="10182000" cy="41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 b="1">
                <a:solidFill>
                  <a:srgbClr val="ADBA85"/>
                </a:solidFill>
                <a:latin typeface="Alata"/>
                <a:ea typeface="Alata"/>
                <a:cs typeface="Alata"/>
                <a:sym typeface="Alata"/>
              </a:rPr>
              <a:t>Dataset Structure</a:t>
            </a:r>
            <a:endParaRPr sz="3400" b="1">
              <a:solidFill>
                <a:srgbClr val="ADBA85"/>
              </a:solidFill>
              <a:latin typeface="Alata"/>
              <a:ea typeface="Alata"/>
              <a:cs typeface="Alata"/>
              <a:sym typeface="Alata"/>
            </a:endParaRPr>
          </a:p>
          <a:p>
            <a:pPr marL="457200" lvl="0" indent="-374650" algn="l" rtl="0">
              <a:lnSpc>
                <a:spcPct val="115000"/>
              </a:lnSpc>
              <a:spcBef>
                <a:spcPts val="2300"/>
              </a:spcBef>
              <a:spcAft>
                <a:spcPts val="0"/>
              </a:spcAft>
              <a:buSzPts val="2300"/>
              <a:buChar char="●"/>
            </a:pPr>
            <a:r>
              <a:rPr lang="en-US" sz="2300" b="1">
                <a:solidFill>
                  <a:srgbClr val="888888"/>
                </a:solidFill>
                <a:latin typeface="Alata"/>
                <a:ea typeface="Alata"/>
                <a:cs typeface="Alata"/>
                <a:sym typeface="Alata"/>
              </a:rPr>
              <a:t>Yearly Data</a:t>
            </a:r>
            <a:r>
              <a:rPr lang="en-US" sz="2300">
                <a:solidFill>
                  <a:srgbClr val="888888"/>
                </a:solidFill>
                <a:latin typeface="Alata"/>
                <a:ea typeface="Alata"/>
                <a:cs typeface="Alata"/>
                <a:sym typeface="Alata"/>
              </a:rPr>
              <a:t>:</a:t>
            </a:r>
            <a:r>
              <a:rPr lang="en-US" sz="2300">
                <a:latin typeface="Alata"/>
                <a:ea typeface="Alata"/>
                <a:cs typeface="Alata"/>
                <a:sym typeface="Alata"/>
              </a:rPr>
              <a:t> Collected for </a:t>
            </a:r>
            <a:r>
              <a:rPr lang="en-US" sz="2300" b="1">
                <a:latin typeface="Alata"/>
                <a:ea typeface="Alata"/>
                <a:cs typeface="Alata"/>
                <a:sym typeface="Alata"/>
              </a:rPr>
              <a:t>2000, 2005, 2010, 2015, 2020</a:t>
            </a:r>
            <a:r>
              <a:rPr lang="en-US" sz="2300">
                <a:latin typeface="Alata"/>
                <a:ea typeface="Alata"/>
                <a:cs typeface="Alata"/>
                <a:sym typeface="Alata"/>
              </a:rPr>
              <a:t>.</a:t>
            </a:r>
            <a:endParaRPr sz="2300">
              <a:latin typeface="Alata"/>
              <a:ea typeface="Alata"/>
              <a:cs typeface="Alata"/>
              <a:sym typeface="Alata"/>
            </a:endParaRPr>
          </a:p>
          <a:p>
            <a:pPr marL="457200" lvl="0" indent="-3746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US" sz="2300" b="1">
                <a:solidFill>
                  <a:srgbClr val="888888"/>
                </a:solidFill>
                <a:latin typeface="Alata"/>
                <a:ea typeface="Alata"/>
                <a:cs typeface="Alata"/>
                <a:sym typeface="Alata"/>
              </a:rPr>
              <a:t>Location-based</a:t>
            </a:r>
            <a:r>
              <a:rPr lang="en-US" sz="2300">
                <a:solidFill>
                  <a:srgbClr val="888888"/>
                </a:solidFill>
                <a:latin typeface="Alata"/>
                <a:ea typeface="Alata"/>
                <a:cs typeface="Alata"/>
                <a:sym typeface="Alata"/>
              </a:rPr>
              <a:t>:</a:t>
            </a:r>
            <a:r>
              <a:rPr lang="en-US" sz="2300">
                <a:latin typeface="Alata"/>
                <a:ea typeface="Alata"/>
                <a:cs typeface="Alata"/>
                <a:sym typeface="Alata"/>
              </a:rPr>
              <a:t> Focused on specific </a:t>
            </a:r>
            <a:r>
              <a:rPr lang="en-US" sz="2300" b="1">
                <a:latin typeface="Alata"/>
                <a:ea typeface="Alata"/>
                <a:cs typeface="Alata"/>
                <a:sym typeface="Alata"/>
              </a:rPr>
              <a:t>urban areas</a:t>
            </a:r>
            <a:r>
              <a:rPr lang="en-US" sz="2300">
                <a:latin typeface="Alata"/>
                <a:ea typeface="Alata"/>
                <a:cs typeface="Alata"/>
                <a:sym typeface="Alata"/>
              </a:rPr>
              <a:t> (location_1).</a:t>
            </a:r>
            <a:endParaRPr sz="2300">
              <a:solidFill>
                <a:srgbClr val="888888"/>
              </a:solidFill>
              <a:latin typeface="Alata"/>
              <a:ea typeface="Alata"/>
              <a:cs typeface="Alata"/>
              <a:sym typeface="Alata"/>
            </a:endParaRPr>
          </a:p>
          <a:p>
            <a:pPr marL="457200" lvl="0" indent="-3746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US" sz="2300" b="1">
                <a:solidFill>
                  <a:srgbClr val="888888"/>
                </a:solidFill>
                <a:latin typeface="Alata"/>
                <a:ea typeface="Alata"/>
                <a:cs typeface="Alata"/>
                <a:sym typeface="Alata"/>
              </a:rPr>
              <a:t>Buildings</a:t>
            </a:r>
            <a:r>
              <a:rPr lang="en-US" sz="2300">
                <a:solidFill>
                  <a:srgbClr val="888888"/>
                </a:solidFill>
                <a:latin typeface="Alata"/>
                <a:ea typeface="Alata"/>
                <a:cs typeface="Alata"/>
                <a:sym typeface="Alata"/>
              </a:rPr>
              <a:t>:</a:t>
            </a:r>
            <a:r>
              <a:rPr lang="en-US" sz="2300">
                <a:latin typeface="Alata"/>
                <a:ea typeface="Alata"/>
                <a:cs typeface="Alata"/>
                <a:sym typeface="Alata"/>
              </a:rPr>
              <a:t> % of land occupied by buildings.</a:t>
            </a:r>
            <a:endParaRPr sz="2300">
              <a:latin typeface="Alata"/>
              <a:ea typeface="Alata"/>
              <a:cs typeface="Alata"/>
              <a:sym typeface="Alata"/>
            </a:endParaRPr>
          </a:p>
          <a:p>
            <a:pPr marL="457200" lvl="0" indent="-3746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US" sz="2300" b="1">
                <a:solidFill>
                  <a:srgbClr val="888888"/>
                </a:solidFill>
                <a:latin typeface="Alata"/>
                <a:ea typeface="Alata"/>
                <a:cs typeface="Alata"/>
                <a:sym typeface="Alata"/>
              </a:rPr>
              <a:t>Roads</a:t>
            </a:r>
            <a:r>
              <a:rPr lang="en-US" sz="2300">
                <a:solidFill>
                  <a:srgbClr val="888888"/>
                </a:solidFill>
                <a:latin typeface="Alata"/>
                <a:ea typeface="Alata"/>
                <a:cs typeface="Alata"/>
                <a:sym typeface="Alata"/>
              </a:rPr>
              <a:t>:</a:t>
            </a:r>
            <a:r>
              <a:rPr lang="en-US" sz="2300">
                <a:latin typeface="Alata"/>
                <a:ea typeface="Alata"/>
                <a:cs typeface="Alata"/>
                <a:sym typeface="Alata"/>
              </a:rPr>
              <a:t> % of land used for roads.</a:t>
            </a:r>
            <a:endParaRPr sz="2300">
              <a:latin typeface="Alata"/>
              <a:ea typeface="Alata"/>
              <a:cs typeface="Alata"/>
              <a:sym typeface="Alata"/>
            </a:endParaRPr>
          </a:p>
          <a:p>
            <a:pPr marL="457200" lvl="0" indent="-3746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US" sz="2300" b="1">
                <a:solidFill>
                  <a:srgbClr val="888888"/>
                </a:solidFill>
                <a:latin typeface="Alata"/>
                <a:ea typeface="Alata"/>
                <a:cs typeface="Alata"/>
                <a:sym typeface="Alata"/>
              </a:rPr>
              <a:t>Forests</a:t>
            </a:r>
            <a:r>
              <a:rPr lang="en-US" sz="2300">
                <a:solidFill>
                  <a:srgbClr val="888888"/>
                </a:solidFill>
                <a:latin typeface="Alata"/>
                <a:ea typeface="Alata"/>
                <a:cs typeface="Alata"/>
                <a:sym typeface="Alata"/>
              </a:rPr>
              <a:t>:</a:t>
            </a:r>
            <a:r>
              <a:rPr lang="en-US" sz="2300">
                <a:latin typeface="Alata"/>
                <a:ea typeface="Alata"/>
                <a:cs typeface="Alata"/>
                <a:sym typeface="Alata"/>
              </a:rPr>
              <a:t> % of green space.</a:t>
            </a:r>
            <a:endParaRPr sz="2300">
              <a:latin typeface="Alata"/>
              <a:ea typeface="Alata"/>
              <a:cs typeface="Alata"/>
              <a:sym typeface="Alata"/>
            </a:endParaRPr>
          </a:p>
          <a:p>
            <a:pPr marL="457200" lvl="0" indent="-3746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US" sz="2300" b="1">
                <a:solidFill>
                  <a:srgbClr val="888888"/>
                </a:solidFill>
                <a:latin typeface="Alata"/>
                <a:ea typeface="Alata"/>
                <a:cs typeface="Alata"/>
                <a:sym typeface="Alata"/>
              </a:rPr>
              <a:t>Water</a:t>
            </a:r>
            <a:r>
              <a:rPr lang="en-US" sz="2300">
                <a:solidFill>
                  <a:srgbClr val="888888"/>
                </a:solidFill>
                <a:latin typeface="Alata"/>
                <a:ea typeface="Alata"/>
                <a:cs typeface="Alata"/>
                <a:sym typeface="Alata"/>
              </a:rPr>
              <a:t>:</a:t>
            </a:r>
            <a:r>
              <a:rPr lang="en-US" sz="2300">
                <a:latin typeface="Alata"/>
                <a:ea typeface="Alata"/>
                <a:cs typeface="Alata"/>
                <a:sym typeface="Alata"/>
              </a:rPr>
              <a:t> % of water bodies.</a:t>
            </a:r>
            <a:endParaRPr sz="2400" b="1">
              <a:solidFill>
                <a:srgbClr val="ADBA85"/>
              </a:solidFill>
              <a:latin typeface="Alata"/>
              <a:ea typeface="Alata"/>
              <a:cs typeface="Alata"/>
              <a:sym typeface="Alata"/>
            </a:endParaRPr>
          </a:p>
          <a:p>
            <a:pPr marL="0" lvl="0" indent="0" algn="l" rtl="0">
              <a:lnSpc>
                <a:spcPct val="115000"/>
              </a:lnSpc>
              <a:spcBef>
                <a:spcPts val="230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ADBA85"/>
                </a:solidFill>
                <a:latin typeface="Alata"/>
                <a:ea typeface="Alata"/>
                <a:cs typeface="Alata"/>
                <a:sym typeface="Alata"/>
              </a:rPr>
              <a:t>Data example:</a:t>
            </a:r>
            <a:endParaRPr sz="2400" b="1">
              <a:solidFill>
                <a:srgbClr val="ADBA85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pic>
        <p:nvPicPr>
          <p:cNvPr id="340" name="Google Shape;34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8825" y="5962675"/>
            <a:ext cx="15033775" cy="3365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0E2"/>
        </a:solidFill>
        <a:effectLst/>
      </p:bgPr>
    </p:bg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35"/>
          <p:cNvSpPr txBox="1"/>
          <p:nvPr/>
        </p:nvSpPr>
        <p:spPr>
          <a:xfrm>
            <a:off x="2755300" y="157900"/>
            <a:ext cx="115260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5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200" b="1">
                <a:solidFill>
                  <a:srgbClr val="ADBA85"/>
                </a:solidFill>
                <a:latin typeface="Alata"/>
                <a:ea typeface="Alata"/>
                <a:cs typeface="Alata"/>
                <a:sym typeface="Alata"/>
              </a:rPr>
              <a:t>Expected Challenges</a:t>
            </a:r>
            <a:endParaRPr sz="6200" b="1">
              <a:solidFill>
                <a:srgbClr val="ADBA85"/>
              </a:solidFill>
            </a:endParaRPr>
          </a:p>
        </p:txBody>
      </p:sp>
      <p:sp>
        <p:nvSpPr>
          <p:cNvPr id="352" name="Google Shape;352;p35"/>
          <p:cNvSpPr txBox="1"/>
          <p:nvPr/>
        </p:nvSpPr>
        <p:spPr>
          <a:xfrm>
            <a:off x="787360" y="1491970"/>
            <a:ext cx="16576800" cy="8525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746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300"/>
              <a:buFont typeface="Alata"/>
              <a:buChar char="●"/>
            </a:pPr>
            <a:r>
              <a:rPr lang="en-US" sz="2800" dirty="0">
                <a:latin typeface="Alata"/>
                <a:ea typeface="Alata"/>
                <a:cs typeface="Alata"/>
                <a:sym typeface="Alata"/>
              </a:rPr>
              <a:t>The lack of an appropriate dataset poses a significant challenge for achieving accurate and consistent segmentation results.</a:t>
            </a:r>
            <a:br>
              <a:rPr lang="en-US" sz="2800" dirty="0">
                <a:latin typeface="Alata"/>
                <a:ea typeface="Alata"/>
                <a:cs typeface="Alata"/>
                <a:sym typeface="Alata"/>
              </a:rPr>
            </a:br>
            <a:endParaRPr sz="2800" dirty="0">
              <a:latin typeface="Alata"/>
              <a:ea typeface="Alata"/>
              <a:cs typeface="Alata"/>
              <a:sym typeface="Alata"/>
            </a:endParaRPr>
          </a:p>
          <a:p>
            <a:pPr marL="457200" lvl="0" indent="-3746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Alata"/>
              <a:buChar char="●"/>
            </a:pPr>
            <a:r>
              <a:rPr lang="en-US" sz="2800" dirty="0">
                <a:latin typeface="Alata"/>
                <a:ea typeface="Alata"/>
                <a:cs typeface="Alata"/>
                <a:sym typeface="Alata"/>
              </a:rPr>
              <a:t>Dataset Variability: Inconsistent quality and resolution across different years of the same area could affect the precision of segmentation.</a:t>
            </a:r>
            <a:br>
              <a:rPr lang="en-US" sz="2800" dirty="0">
                <a:latin typeface="Alata"/>
                <a:ea typeface="Alata"/>
                <a:cs typeface="Alata"/>
                <a:sym typeface="Alata"/>
              </a:rPr>
            </a:br>
            <a:endParaRPr sz="2800" dirty="0">
              <a:latin typeface="Alata"/>
              <a:ea typeface="Alata"/>
              <a:cs typeface="Alata"/>
              <a:sym typeface="Alata"/>
            </a:endParaRPr>
          </a:p>
          <a:p>
            <a:pPr marL="457200" lvl="0" indent="-3746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Alata"/>
              <a:buChar char="●"/>
            </a:pPr>
            <a:r>
              <a:rPr lang="en-US" sz="2800" dirty="0">
                <a:latin typeface="Alata"/>
                <a:ea typeface="Alata"/>
                <a:cs typeface="Alata"/>
                <a:sym typeface="Alata"/>
              </a:rPr>
              <a:t>Model Generalization: Ensuring good generalization performance for both urban and rural areas at different periods of time may be difficult.</a:t>
            </a:r>
            <a:br>
              <a:rPr lang="en-US" sz="2800" dirty="0">
                <a:latin typeface="Alata"/>
                <a:ea typeface="Alata"/>
                <a:cs typeface="Alata"/>
                <a:sym typeface="Alata"/>
              </a:rPr>
            </a:br>
            <a:endParaRPr sz="2800" dirty="0">
              <a:latin typeface="Alata"/>
              <a:ea typeface="Alata"/>
              <a:cs typeface="Alata"/>
              <a:sym typeface="Alata"/>
            </a:endParaRPr>
          </a:p>
          <a:p>
            <a:pPr marL="457200" lvl="0" indent="-3746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Alata"/>
              <a:buChar char="●"/>
            </a:pPr>
            <a:r>
              <a:rPr lang="en-US" sz="2800" dirty="0">
                <a:latin typeface="Alata"/>
                <a:ea typeface="Alata"/>
                <a:cs typeface="Alata"/>
                <a:sym typeface="Alata"/>
              </a:rPr>
              <a:t>Dataset Integration: Merging multiple datasets with different formats and resolutions can complicate data management and training. In addition, using different datasets with varying class definitions could result in segmentations that are inconsistent.</a:t>
            </a:r>
            <a:br>
              <a:rPr lang="en-US" sz="2800" dirty="0">
                <a:latin typeface="Alata"/>
                <a:ea typeface="Alata"/>
                <a:cs typeface="Alata"/>
                <a:sym typeface="Alata"/>
              </a:rPr>
            </a:br>
            <a:endParaRPr sz="2800" dirty="0">
              <a:latin typeface="Alata"/>
              <a:ea typeface="Alata"/>
              <a:cs typeface="Alata"/>
              <a:sym typeface="Alata"/>
            </a:endParaRPr>
          </a:p>
          <a:p>
            <a:pPr marL="457200" lvl="0" indent="-3746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Alata"/>
              <a:buChar char="●"/>
            </a:pPr>
            <a:r>
              <a:rPr lang="en-US" sz="2800" dirty="0">
                <a:latin typeface="Alata"/>
                <a:ea typeface="Alata"/>
                <a:cs typeface="Alata"/>
                <a:sym typeface="Alata"/>
              </a:rPr>
              <a:t>Temperature Data Alignment: Aligning satellite images with accurate temperature data may be challenging and affect correlation results.</a:t>
            </a:r>
            <a:br>
              <a:rPr lang="en-US" sz="2800" dirty="0">
                <a:latin typeface="Alata"/>
                <a:ea typeface="Alata"/>
                <a:cs typeface="Alata"/>
                <a:sym typeface="Alata"/>
              </a:rPr>
            </a:br>
            <a:endParaRPr sz="2800" dirty="0">
              <a:latin typeface="Alata"/>
              <a:ea typeface="Alata"/>
              <a:cs typeface="Alata"/>
              <a:sym typeface="Alata"/>
            </a:endParaRPr>
          </a:p>
          <a:p>
            <a:pPr marL="457200" lvl="0" indent="-3746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Alata"/>
              <a:buChar char="●"/>
            </a:pPr>
            <a:r>
              <a:rPr lang="en-US" sz="2800" dirty="0">
                <a:latin typeface="Alata"/>
                <a:ea typeface="Alata"/>
                <a:cs typeface="Alata"/>
                <a:sym typeface="Alata"/>
              </a:rPr>
              <a:t>Segmentation Performance: Achieving high-detail segmentation for all urban features without missing smaller objects can be difficult.</a:t>
            </a:r>
            <a:br>
              <a:rPr lang="en-US" sz="2800" dirty="0">
                <a:latin typeface="Alata"/>
                <a:ea typeface="Alata"/>
                <a:cs typeface="Alata"/>
                <a:sym typeface="Alata"/>
              </a:rPr>
            </a:br>
            <a:endParaRPr sz="2800" dirty="0">
              <a:latin typeface="Alata"/>
              <a:ea typeface="Alata"/>
              <a:cs typeface="Alata"/>
              <a:sym typeface="Alat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0E2"/>
        </a:solidFill>
        <a:effectLst/>
      </p:bgPr>
    </p:bg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34"/>
          <p:cNvSpPr txBox="1"/>
          <p:nvPr/>
        </p:nvSpPr>
        <p:spPr>
          <a:xfrm>
            <a:off x="3000000" y="196750"/>
            <a:ext cx="115260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5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200" b="1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rPr>
              <a:t>Verifications/Use Cases</a:t>
            </a:r>
            <a:endParaRPr sz="6200" b="1">
              <a:solidFill>
                <a:schemeClr val="dk1"/>
              </a:solidFill>
            </a:endParaRPr>
          </a:p>
        </p:txBody>
      </p:sp>
      <p:graphicFrame>
        <p:nvGraphicFramePr>
          <p:cNvPr id="346" name="Google Shape;346;p34"/>
          <p:cNvGraphicFramePr/>
          <p:nvPr/>
        </p:nvGraphicFramePr>
        <p:xfrm>
          <a:off x="591738" y="1249700"/>
          <a:ext cx="17104525" cy="8721095"/>
        </p:xfrm>
        <a:graphic>
          <a:graphicData uri="http://schemas.openxmlformats.org/drawingml/2006/table">
            <a:tbl>
              <a:tblPr>
                <a:noFill/>
                <a:tableStyleId>{00BFE591-EB60-496F-80AF-97D0FF053EFD}</a:tableStyleId>
              </a:tblPr>
              <a:tblGrid>
                <a:gridCol w="1236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07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609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78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solidFill>
                            <a:srgbClr val="FFFFFF"/>
                          </a:solidFill>
                          <a:latin typeface="Alata"/>
                          <a:ea typeface="Alata"/>
                          <a:cs typeface="Alata"/>
                          <a:sym typeface="Alata"/>
                        </a:rPr>
                        <a:t>Step</a:t>
                      </a:r>
                      <a:endParaRPr sz="1800" b="1">
                        <a:solidFill>
                          <a:srgbClr val="FFFFFF"/>
                        </a:solidFill>
                        <a:latin typeface="Alata"/>
                        <a:ea typeface="Alata"/>
                        <a:cs typeface="Alata"/>
                        <a:sym typeface="Alata"/>
                      </a:endParaRPr>
                    </a:p>
                  </a:txBody>
                  <a:tcPr marL="63500" marR="63500" marT="63500" marB="63500">
                    <a:solidFill>
                      <a:srgbClr val="ADBA8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solidFill>
                            <a:srgbClr val="FFFFFF"/>
                          </a:solidFill>
                          <a:latin typeface="Alata"/>
                          <a:ea typeface="Alata"/>
                          <a:cs typeface="Alata"/>
                          <a:sym typeface="Alata"/>
                        </a:rPr>
                        <a:t>Verification/Use Case</a:t>
                      </a:r>
                      <a:endParaRPr sz="1800" b="1">
                        <a:solidFill>
                          <a:srgbClr val="FFFFFF"/>
                        </a:solidFill>
                        <a:latin typeface="Alata"/>
                        <a:ea typeface="Alata"/>
                        <a:cs typeface="Alata"/>
                        <a:sym typeface="Alata"/>
                      </a:endParaRPr>
                    </a:p>
                  </a:txBody>
                  <a:tcPr marL="63500" marR="63500" marT="63500" marB="63500">
                    <a:solidFill>
                      <a:srgbClr val="ADBA8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solidFill>
                            <a:srgbClr val="FFFFFF"/>
                          </a:solidFill>
                          <a:latin typeface="Alata"/>
                          <a:ea typeface="Alata"/>
                          <a:cs typeface="Alata"/>
                          <a:sym typeface="Alata"/>
                        </a:rPr>
                        <a:t>Expected Outcome</a:t>
                      </a:r>
                      <a:endParaRPr sz="1800" b="1">
                        <a:solidFill>
                          <a:srgbClr val="FFFFFF"/>
                        </a:solidFill>
                        <a:latin typeface="Alata"/>
                        <a:ea typeface="Alata"/>
                        <a:cs typeface="Alata"/>
                        <a:sym typeface="Alata"/>
                      </a:endParaRPr>
                    </a:p>
                  </a:txBody>
                  <a:tcPr marL="63500" marR="63500" marT="63500" marB="63500">
                    <a:solidFill>
                      <a:srgbClr val="ADBA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347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lata"/>
                          <a:ea typeface="Alata"/>
                          <a:cs typeface="Alata"/>
                          <a:sym typeface="Alata"/>
                        </a:rPr>
                        <a:t>1</a:t>
                      </a:r>
                      <a:endParaRPr sz="1800">
                        <a:latin typeface="Alata"/>
                        <a:ea typeface="Alata"/>
                        <a:cs typeface="Alata"/>
                        <a:sym typeface="Alata"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lata"/>
                          <a:ea typeface="Alata"/>
                          <a:cs typeface="Alata"/>
                          <a:sym typeface="Alata"/>
                        </a:rPr>
                        <a:t>Dataset successfully loaded and preprocessed</a:t>
                      </a:r>
                      <a:endParaRPr sz="1800">
                        <a:latin typeface="Alata"/>
                        <a:ea typeface="Alata"/>
                        <a:cs typeface="Alata"/>
                        <a:sym typeface="Alata"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lata"/>
                          <a:ea typeface="Alata"/>
                          <a:cs typeface="Alata"/>
                          <a:sym typeface="Alata"/>
                        </a:rPr>
                        <a:t>Datasets are preprocessed and patched as explained in the formulas, number of patches equivalent to formulas outcome, all images have equivalent masks</a:t>
                      </a:r>
                      <a:endParaRPr sz="1800">
                        <a:latin typeface="Alata"/>
                        <a:ea typeface="Alata"/>
                        <a:cs typeface="Alata"/>
                        <a:sym typeface="Alata"/>
                      </a:endParaRPr>
                    </a:p>
                  </a:txBody>
                  <a:tcPr marL="63500" marR="63500" marT="63500" marB="635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845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lata"/>
                          <a:ea typeface="Alata"/>
                          <a:cs typeface="Alata"/>
                          <a:sym typeface="Alata"/>
                        </a:rPr>
                        <a:t>2</a:t>
                      </a:r>
                      <a:endParaRPr sz="1800">
                        <a:latin typeface="Alata"/>
                        <a:ea typeface="Alata"/>
                        <a:cs typeface="Alata"/>
                        <a:sym typeface="Alata"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lata"/>
                          <a:ea typeface="Alata"/>
                          <a:cs typeface="Alata"/>
                          <a:sym typeface="Alata"/>
                        </a:rPr>
                        <a:t>Model initialization and forward pass test: Verify the model initializes properly and performs a forward pass with mock input.</a:t>
                      </a:r>
                      <a:endParaRPr sz="1800">
                        <a:latin typeface="Alata"/>
                        <a:ea typeface="Alata"/>
                        <a:cs typeface="Alata"/>
                        <a:sym typeface="Alata"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lata"/>
                          <a:ea typeface="Alata"/>
                          <a:cs typeface="Alata"/>
                          <a:sym typeface="Alata"/>
                        </a:rPr>
                        <a:t>Model is initialized without errors. Model forward pass produces output with the expected shape (batch_size, num_classes, height, width) based on mock image input.</a:t>
                      </a:r>
                      <a:endParaRPr sz="1800">
                        <a:latin typeface="Alata"/>
                        <a:ea typeface="Alata"/>
                        <a:cs typeface="Alata"/>
                        <a:sym typeface="Alata"/>
                      </a:endParaRPr>
                    </a:p>
                  </a:txBody>
                  <a:tcPr marL="63500" marR="63500" marT="63500" marB="635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8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lata"/>
                          <a:ea typeface="Alata"/>
                          <a:cs typeface="Alata"/>
                          <a:sym typeface="Alata"/>
                        </a:rPr>
                        <a:t>3</a:t>
                      </a:r>
                      <a:endParaRPr sz="1800">
                        <a:latin typeface="Alata"/>
                        <a:ea typeface="Alata"/>
                        <a:cs typeface="Alata"/>
                        <a:sym typeface="Alata"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lata"/>
                          <a:ea typeface="Alata"/>
                          <a:cs typeface="Alata"/>
                          <a:sym typeface="Alata"/>
                        </a:rPr>
                        <a:t>Loss function test: Check that the model computes the loss correctly given the input and ground truth mask.</a:t>
                      </a:r>
                      <a:endParaRPr sz="1800">
                        <a:latin typeface="Alata"/>
                        <a:ea typeface="Alata"/>
                        <a:cs typeface="Alata"/>
                        <a:sym typeface="Alata"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lata"/>
                          <a:ea typeface="Alata"/>
                          <a:cs typeface="Alata"/>
                          <a:sym typeface="Alata"/>
                        </a:rPr>
                        <a:t>The model's computed loss (e.g., CrossEntropyLoss) is greater than zero and valid. No errors or crashes during computation.</a:t>
                      </a:r>
                      <a:endParaRPr sz="1800">
                        <a:latin typeface="Alata"/>
                        <a:ea typeface="Alata"/>
                        <a:cs typeface="Alata"/>
                        <a:sym typeface="Alata"/>
                      </a:endParaRPr>
                    </a:p>
                  </a:txBody>
                  <a:tcPr marL="63500" marR="63500" marT="63500" marB="635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956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lata"/>
                          <a:ea typeface="Alata"/>
                          <a:cs typeface="Alata"/>
                          <a:sym typeface="Alata"/>
                        </a:rPr>
                        <a:t>4</a:t>
                      </a:r>
                      <a:endParaRPr sz="1800">
                        <a:latin typeface="Alata"/>
                        <a:ea typeface="Alata"/>
                        <a:cs typeface="Alata"/>
                        <a:sym typeface="Alata"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lata"/>
                          <a:ea typeface="Alata"/>
                          <a:cs typeface="Alata"/>
                          <a:sym typeface="Alata"/>
                        </a:rPr>
                        <a:t>Prediction output test: Ensure that the model generates valid segmentation predictions (classes) from the forward pass.</a:t>
                      </a:r>
                      <a:endParaRPr sz="1800">
                        <a:latin typeface="Alata"/>
                        <a:ea typeface="Alata"/>
                        <a:cs typeface="Alata"/>
                        <a:sym typeface="Alata"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lata"/>
                          <a:ea typeface="Alata"/>
                          <a:cs typeface="Alata"/>
                          <a:sym typeface="Alata"/>
                        </a:rPr>
                        <a:t>The predictions are of the correct shape and contain valid class indices (e.g., between 0 and num_classes - 1).</a:t>
                      </a:r>
                      <a:endParaRPr sz="1800">
                        <a:latin typeface="Alata"/>
                        <a:ea typeface="Alata"/>
                        <a:cs typeface="Alata"/>
                        <a:sym typeface="Alata"/>
                      </a:endParaRPr>
                    </a:p>
                  </a:txBody>
                  <a:tcPr marL="63500" marR="63500" marT="63500" marB="635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956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lata"/>
                          <a:ea typeface="Alata"/>
                          <a:cs typeface="Alata"/>
                          <a:sym typeface="Alata"/>
                        </a:rPr>
                        <a:t>5</a:t>
                      </a:r>
                      <a:endParaRPr sz="1800">
                        <a:latin typeface="Alata"/>
                        <a:ea typeface="Alata"/>
                        <a:cs typeface="Alata"/>
                        <a:sym typeface="Alata"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lata"/>
                          <a:ea typeface="Alata"/>
                          <a:cs typeface="Alata"/>
                          <a:sym typeface="Alata"/>
                        </a:rPr>
                        <a:t>Edge case handling test: Test how the model handles edge cases such as large inputs or invalid inputs (e.g., incorrect dimensions).</a:t>
                      </a:r>
                      <a:endParaRPr sz="1800">
                        <a:latin typeface="Alata"/>
                        <a:ea typeface="Alata"/>
                        <a:cs typeface="Alata"/>
                        <a:sym typeface="Alata"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lata"/>
                          <a:ea typeface="Alata"/>
                          <a:cs typeface="Alata"/>
                          <a:sym typeface="Alata"/>
                        </a:rPr>
                        <a:t>The model handles edge cases appropriately: for large images, it produces correct output; for invalid input (wrong dimensions), it raises appropriate errors.</a:t>
                      </a:r>
                      <a:endParaRPr sz="1800">
                        <a:latin typeface="Alata"/>
                        <a:ea typeface="Alata"/>
                        <a:cs typeface="Alata"/>
                        <a:sym typeface="Alata"/>
                      </a:endParaRPr>
                    </a:p>
                  </a:txBody>
                  <a:tcPr marL="63500" marR="63500" marT="63500" marB="635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956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lata"/>
                          <a:ea typeface="Alata"/>
                          <a:cs typeface="Alata"/>
                          <a:sym typeface="Alata"/>
                        </a:rPr>
                        <a:t>6</a:t>
                      </a:r>
                      <a:endParaRPr sz="1800">
                        <a:latin typeface="Alata"/>
                        <a:ea typeface="Alata"/>
                        <a:cs typeface="Alata"/>
                        <a:sym typeface="Alata"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lata"/>
                          <a:ea typeface="Alata"/>
                          <a:cs typeface="Alata"/>
                          <a:sym typeface="Alata"/>
                        </a:rPr>
                        <a:t>Training step test: Simulate a single training step including a forward pass, loss computation, backpropagation, and optimizer step.</a:t>
                      </a:r>
                      <a:endParaRPr sz="1800">
                        <a:latin typeface="Alata"/>
                        <a:ea typeface="Alata"/>
                        <a:cs typeface="Alata"/>
                        <a:sym typeface="Alata"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lata"/>
                          <a:ea typeface="Alata"/>
                          <a:cs typeface="Alata"/>
                          <a:sym typeface="Alata"/>
                        </a:rPr>
                        <a:t>The model completes a training step successfully, with loss decreasing and the optimizer updating the model's parameters without errors.</a:t>
                      </a:r>
                      <a:endParaRPr sz="1800">
                        <a:latin typeface="Alata"/>
                        <a:ea typeface="Alata"/>
                        <a:cs typeface="Alata"/>
                        <a:sym typeface="Alata"/>
                      </a:endParaRPr>
                    </a:p>
                  </a:txBody>
                  <a:tcPr marL="63500" marR="63500" marT="63500" marB="635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956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lata"/>
                          <a:ea typeface="Alata"/>
                          <a:cs typeface="Alata"/>
                          <a:sym typeface="Alata"/>
                        </a:rPr>
                        <a:t>7</a:t>
                      </a:r>
                      <a:endParaRPr sz="1800">
                        <a:latin typeface="Alata"/>
                        <a:ea typeface="Alata"/>
                        <a:cs typeface="Alata"/>
                        <a:sym typeface="Alata"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lata"/>
                          <a:ea typeface="Alata"/>
                          <a:cs typeface="Alata"/>
                          <a:sym typeface="Alata"/>
                        </a:rPr>
                        <a:t>Early stopping functionality test: Test that the early stopping mechanism halts training when the validation loss stops improving</a:t>
                      </a:r>
                      <a:endParaRPr sz="1800">
                        <a:latin typeface="Alata"/>
                        <a:ea typeface="Alata"/>
                        <a:cs typeface="Alata"/>
                        <a:sym typeface="Alata"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lata"/>
                          <a:ea typeface="Alata"/>
                          <a:cs typeface="Alata"/>
                          <a:sym typeface="Alata"/>
                        </a:rPr>
                        <a:t>Early stopping is triggered correctly after X epochs without validation loss improvement.</a:t>
                      </a:r>
                      <a:endParaRPr sz="1800">
                        <a:latin typeface="Alata"/>
                        <a:ea typeface="Alata"/>
                        <a:cs typeface="Alata"/>
                        <a:sym typeface="Alata"/>
                      </a:endParaRPr>
                    </a:p>
                  </a:txBody>
                  <a:tcPr marL="63500" marR="63500" marT="63500" marB="635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0E2"/>
        </a:solidFill>
        <a:effectLst/>
      </p:bgPr>
    </p:bg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" name="Google Shape;357;p36"/>
          <p:cNvPicPr preferRelativeResize="0"/>
          <p:nvPr/>
        </p:nvPicPr>
        <p:blipFill rotWithShape="1">
          <a:blip r:embed="rId3">
            <a:alphaModFix/>
          </a:blip>
          <a:srcRect r="11111"/>
          <a:stretch/>
        </p:blipFill>
        <p:spPr>
          <a:xfrm>
            <a:off x="9134475" y="-3050"/>
            <a:ext cx="9143925" cy="102870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8" name="Google Shape;358;p36"/>
          <p:cNvGrpSpPr/>
          <p:nvPr/>
        </p:nvGrpSpPr>
        <p:grpSpPr>
          <a:xfrm>
            <a:off x="0" y="-185225"/>
            <a:ext cx="9144000" cy="3623150"/>
            <a:chOff x="0" y="-47625"/>
            <a:chExt cx="2351104" cy="931584"/>
          </a:xfrm>
        </p:grpSpPr>
        <p:sp>
          <p:nvSpPr>
            <p:cNvPr id="359" name="Google Shape;359;p36"/>
            <p:cNvSpPr/>
            <p:nvPr/>
          </p:nvSpPr>
          <p:spPr>
            <a:xfrm>
              <a:off x="0" y="0"/>
              <a:ext cx="2351104" cy="883959"/>
            </a:xfrm>
            <a:custGeom>
              <a:avLst/>
              <a:gdLst/>
              <a:ahLst/>
              <a:cxnLst/>
              <a:rect l="l" t="t" r="r" b="b"/>
              <a:pathLst>
                <a:path w="2351104" h="883959" extrusionOk="0">
                  <a:moveTo>
                    <a:pt x="0" y="0"/>
                  </a:moveTo>
                  <a:lnTo>
                    <a:pt x="2351104" y="0"/>
                  </a:lnTo>
                  <a:lnTo>
                    <a:pt x="2351104" y="883959"/>
                  </a:lnTo>
                  <a:lnTo>
                    <a:pt x="0" y="883959"/>
                  </a:lnTo>
                  <a:close/>
                </a:path>
              </a:pathLst>
            </a:custGeom>
            <a:solidFill>
              <a:srgbClr val="ADBA85"/>
            </a:solidFill>
            <a:ln>
              <a:noFill/>
            </a:ln>
          </p:spPr>
          <p:txBody>
            <a:bodyPr/>
            <a:lstStyle/>
            <a:p>
              <a:endParaRPr lang="LID4096"/>
            </a:p>
          </p:txBody>
        </p:sp>
        <p:sp>
          <p:nvSpPr>
            <p:cNvPr id="360" name="Google Shape;360;p36"/>
            <p:cNvSpPr txBox="1"/>
            <p:nvPr/>
          </p:nvSpPr>
          <p:spPr>
            <a:xfrm>
              <a:off x="0" y="-47625"/>
              <a:ext cx="2351104" cy="93158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61" name="Google Shape;361;p36"/>
          <p:cNvGrpSpPr/>
          <p:nvPr/>
        </p:nvGrpSpPr>
        <p:grpSpPr>
          <a:xfrm>
            <a:off x="0" y="6690625"/>
            <a:ext cx="9144000" cy="3596375"/>
            <a:chOff x="0" y="-47625"/>
            <a:chExt cx="2351104" cy="924699"/>
          </a:xfrm>
        </p:grpSpPr>
        <p:sp>
          <p:nvSpPr>
            <p:cNvPr id="362" name="Google Shape;362;p36"/>
            <p:cNvSpPr/>
            <p:nvPr/>
          </p:nvSpPr>
          <p:spPr>
            <a:xfrm>
              <a:off x="0" y="0"/>
              <a:ext cx="2351104" cy="877074"/>
            </a:xfrm>
            <a:custGeom>
              <a:avLst/>
              <a:gdLst/>
              <a:ahLst/>
              <a:cxnLst/>
              <a:rect l="l" t="t" r="r" b="b"/>
              <a:pathLst>
                <a:path w="2351104" h="877074" extrusionOk="0">
                  <a:moveTo>
                    <a:pt x="0" y="0"/>
                  </a:moveTo>
                  <a:lnTo>
                    <a:pt x="2351104" y="0"/>
                  </a:lnTo>
                  <a:lnTo>
                    <a:pt x="2351104" y="877074"/>
                  </a:lnTo>
                  <a:lnTo>
                    <a:pt x="0" y="877074"/>
                  </a:lnTo>
                  <a:close/>
                </a:path>
              </a:pathLst>
            </a:custGeom>
            <a:solidFill>
              <a:srgbClr val="BBCDD2"/>
            </a:solidFill>
            <a:ln>
              <a:noFill/>
            </a:ln>
          </p:spPr>
          <p:txBody>
            <a:bodyPr/>
            <a:lstStyle/>
            <a:p>
              <a:endParaRPr lang="LID4096"/>
            </a:p>
          </p:txBody>
        </p:sp>
        <p:sp>
          <p:nvSpPr>
            <p:cNvPr id="363" name="Google Shape;363;p36"/>
            <p:cNvSpPr txBox="1"/>
            <p:nvPr/>
          </p:nvSpPr>
          <p:spPr>
            <a:xfrm>
              <a:off x="0" y="-47625"/>
              <a:ext cx="2351104" cy="9246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64" name="Google Shape;364;p36"/>
          <p:cNvGrpSpPr/>
          <p:nvPr/>
        </p:nvGrpSpPr>
        <p:grpSpPr>
          <a:xfrm>
            <a:off x="0" y="3252700"/>
            <a:ext cx="9144000" cy="3623150"/>
            <a:chOff x="0" y="-47625"/>
            <a:chExt cx="2351104" cy="931584"/>
          </a:xfrm>
        </p:grpSpPr>
        <p:sp>
          <p:nvSpPr>
            <p:cNvPr id="365" name="Google Shape;365;p36"/>
            <p:cNvSpPr/>
            <p:nvPr/>
          </p:nvSpPr>
          <p:spPr>
            <a:xfrm>
              <a:off x="0" y="0"/>
              <a:ext cx="2351104" cy="883959"/>
            </a:xfrm>
            <a:custGeom>
              <a:avLst/>
              <a:gdLst/>
              <a:ahLst/>
              <a:cxnLst/>
              <a:rect l="l" t="t" r="r" b="b"/>
              <a:pathLst>
                <a:path w="2351104" h="883959" extrusionOk="0">
                  <a:moveTo>
                    <a:pt x="0" y="0"/>
                  </a:moveTo>
                  <a:lnTo>
                    <a:pt x="2351104" y="0"/>
                  </a:lnTo>
                  <a:lnTo>
                    <a:pt x="2351104" y="883959"/>
                  </a:lnTo>
                  <a:lnTo>
                    <a:pt x="0" y="883959"/>
                  </a:lnTo>
                  <a:close/>
                </a:path>
              </a:pathLst>
            </a:custGeom>
            <a:solidFill>
              <a:srgbClr val="F4C76B"/>
            </a:solidFill>
            <a:ln>
              <a:noFill/>
            </a:ln>
          </p:spPr>
          <p:txBody>
            <a:bodyPr/>
            <a:lstStyle/>
            <a:p>
              <a:endParaRPr lang="LID4096"/>
            </a:p>
          </p:txBody>
        </p:sp>
        <p:sp>
          <p:nvSpPr>
            <p:cNvPr id="366" name="Google Shape;366;p36"/>
            <p:cNvSpPr txBox="1"/>
            <p:nvPr/>
          </p:nvSpPr>
          <p:spPr>
            <a:xfrm>
              <a:off x="0" y="-47625"/>
              <a:ext cx="2351104" cy="93158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367" name="Google Shape;367;p36"/>
          <p:cNvCxnSpPr/>
          <p:nvPr/>
        </p:nvCxnSpPr>
        <p:spPr>
          <a:xfrm>
            <a:off x="9134475" y="-71398"/>
            <a:ext cx="0" cy="10429795"/>
          </a:xfrm>
          <a:prstGeom prst="straightConnector1">
            <a:avLst/>
          </a:prstGeom>
          <a:noFill/>
          <a:ln w="19050" cap="flat" cmpd="sng">
            <a:solidFill>
              <a:srgbClr val="1A1A1A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368" name="Google Shape;368;p36"/>
          <p:cNvGrpSpPr/>
          <p:nvPr/>
        </p:nvGrpSpPr>
        <p:grpSpPr>
          <a:xfrm>
            <a:off x="9144000" y="3239313"/>
            <a:ext cx="9144000" cy="3623150"/>
            <a:chOff x="0" y="-47625"/>
            <a:chExt cx="2351104" cy="931584"/>
          </a:xfrm>
        </p:grpSpPr>
        <p:sp>
          <p:nvSpPr>
            <p:cNvPr id="369" name="Google Shape;369;p36"/>
            <p:cNvSpPr/>
            <p:nvPr/>
          </p:nvSpPr>
          <p:spPr>
            <a:xfrm>
              <a:off x="0" y="0"/>
              <a:ext cx="2351104" cy="883959"/>
            </a:xfrm>
            <a:custGeom>
              <a:avLst/>
              <a:gdLst/>
              <a:ahLst/>
              <a:cxnLst/>
              <a:rect l="l" t="t" r="r" b="b"/>
              <a:pathLst>
                <a:path w="2351104" h="883959" extrusionOk="0">
                  <a:moveTo>
                    <a:pt x="0" y="0"/>
                  </a:moveTo>
                  <a:lnTo>
                    <a:pt x="2351104" y="0"/>
                  </a:lnTo>
                  <a:lnTo>
                    <a:pt x="2351104" y="883959"/>
                  </a:lnTo>
                  <a:lnTo>
                    <a:pt x="0" y="883959"/>
                  </a:lnTo>
                  <a:close/>
                </a:path>
              </a:pathLst>
            </a:custGeom>
            <a:solidFill>
              <a:srgbClr val="F5F0E2"/>
            </a:solidFill>
            <a:ln>
              <a:noFill/>
            </a:ln>
          </p:spPr>
          <p:txBody>
            <a:bodyPr/>
            <a:lstStyle/>
            <a:p>
              <a:endParaRPr lang="LID4096"/>
            </a:p>
          </p:txBody>
        </p:sp>
        <p:sp>
          <p:nvSpPr>
            <p:cNvPr id="370" name="Google Shape;370;p36"/>
            <p:cNvSpPr txBox="1"/>
            <p:nvPr/>
          </p:nvSpPr>
          <p:spPr>
            <a:xfrm>
              <a:off x="0" y="-47625"/>
              <a:ext cx="2351104" cy="93158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371" name="Google Shape;371;p36"/>
          <p:cNvCxnSpPr/>
          <p:nvPr/>
        </p:nvCxnSpPr>
        <p:spPr>
          <a:xfrm rot="10800000">
            <a:off x="21600" y="3437925"/>
            <a:ext cx="18266400" cy="0"/>
          </a:xfrm>
          <a:prstGeom prst="straightConnector1">
            <a:avLst/>
          </a:prstGeom>
          <a:noFill/>
          <a:ln w="19050" cap="flat" cmpd="sng">
            <a:solidFill>
              <a:srgbClr val="1A1A1A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72" name="Google Shape;372;p36"/>
          <p:cNvCxnSpPr/>
          <p:nvPr/>
        </p:nvCxnSpPr>
        <p:spPr>
          <a:xfrm rot="10800000">
            <a:off x="-21600" y="6875850"/>
            <a:ext cx="18309600" cy="0"/>
          </a:xfrm>
          <a:prstGeom prst="straightConnector1">
            <a:avLst/>
          </a:prstGeom>
          <a:noFill/>
          <a:ln w="19050" cap="flat" cmpd="sng">
            <a:solidFill>
              <a:srgbClr val="1A1A1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73" name="Google Shape;373;p36"/>
          <p:cNvSpPr txBox="1"/>
          <p:nvPr/>
        </p:nvSpPr>
        <p:spPr>
          <a:xfrm>
            <a:off x="10556591" y="4319775"/>
            <a:ext cx="6299700" cy="14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499" b="1">
                <a:solidFill>
                  <a:srgbClr val="1A1A1A"/>
                </a:solidFill>
                <a:latin typeface="Alata"/>
                <a:ea typeface="Alata"/>
                <a:cs typeface="Alata"/>
                <a:sym typeface="Alata"/>
              </a:rPr>
              <a:t>Innovation </a:t>
            </a:r>
            <a:endParaRPr sz="2100" b="1"/>
          </a:p>
        </p:txBody>
      </p:sp>
      <p:sp>
        <p:nvSpPr>
          <p:cNvPr id="374" name="Google Shape;374;p36"/>
          <p:cNvSpPr txBox="1"/>
          <p:nvPr/>
        </p:nvSpPr>
        <p:spPr>
          <a:xfrm>
            <a:off x="1028700" y="927308"/>
            <a:ext cx="45840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1A1A1A"/>
                </a:solidFill>
                <a:latin typeface="Alata"/>
                <a:ea typeface="Alata"/>
                <a:cs typeface="Alata"/>
                <a:sym typeface="Alata"/>
              </a:rPr>
              <a:t>Detailed Urban Analysis</a:t>
            </a:r>
            <a:endParaRPr b="1"/>
          </a:p>
        </p:txBody>
      </p:sp>
      <p:sp>
        <p:nvSpPr>
          <p:cNvPr id="375" name="Google Shape;375;p36"/>
          <p:cNvSpPr txBox="1"/>
          <p:nvPr/>
        </p:nvSpPr>
        <p:spPr>
          <a:xfrm>
            <a:off x="1028700" y="1721300"/>
            <a:ext cx="7041300" cy="8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solidFill>
                  <a:srgbClr val="1A1A1A"/>
                </a:solidFill>
                <a:latin typeface="Blinker"/>
                <a:ea typeface="Blinker"/>
                <a:cs typeface="Blinker"/>
                <a:sym typeface="Blinker"/>
              </a:rPr>
              <a:t>In-depth segmentation of urban features such as buildings, roads, and green spaces.</a:t>
            </a:r>
            <a:endParaRPr sz="2000"/>
          </a:p>
        </p:txBody>
      </p:sp>
      <p:sp>
        <p:nvSpPr>
          <p:cNvPr id="376" name="Google Shape;376;p36"/>
          <p:cNvSpPr txBox="1"/>
          <p:nvPr/>
        </p:nvSpPr>
        <p:spPr>
          <a:xfrm>
            <a:off x="1051325" y="4220875"/>
            <a:ext cx="58608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1A1A1A"/>
                </a:solidFill>
                <a:latin typeface="Alata"/>
                <a:ea typeface="Alata"/>
                <a:cs typeface="Alata"/>
                <a:sym typeface="Alata"/>
              </a:rPr>
              <a:t>Localized Climate Predictions</a:t>
            </a:r>
            <a:endParaRPr b="1"/>
          </a:p>
        </p:txBody>
      </p:sp>
      <p:sp>
        <p:nvSpPr>
          <p:cNvPr id="377" name="Google Shape;377;p36"/>
          <p:cNvSpPr txBox="1"/>
          <p:nvPr/>
        </p:nvSpPr>
        <p:spPr>
          <a:xfrm>
            <a:off x="1051313" y="5014875"/>
            <a:ext cx="7041300" cy="8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solidFill>
                  <a:srgbClr val="1A1A1A"/>
                </a:solidFill>
                <a:latin typeface="Blinker"/>
                <a:ea typeface="Blinker"/>
                <a:cs typeface="Blinker"/>
                <a:sym typeface="Blinker"/>
              </a:rPr>
              <a:t>Predict temperature variations specific to different urban structures.</a:t>
            </a:r>
            <a:endParaRPr sz="2000"/>
          </a:p>
        </p:txBody>
      </p:sp>
      <p:sp>
        <p:nvSpPr>
          <p:cNvPr id="378" name="Google Shape;378;p36"/>
          <p:cNvSpPr txBox="1"/>
          <p:nvPr/>
        </p:nvSpPr>
        <p:spPr>
          <a:xfrm>
            <a:off x="1028700" y="7768875"/>
            <a:ext cx="6014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1A1A1A"/>
                </a:solidFill>
                <a:latin typeface="Alata"/>
                <a:ea typeface="Alata"/>
                <a:cs typeface="Alata"/>
                <a:sym typeface="Alata"/>
              </a:rPr>
              <a:t>Insightful Historical Comparisons</a:t>
            </a:r>
            <a:endParaRPr b="1"/>
          </a:p>
        </p:txBody>
      </p:sp>
      <p:sp>
        <p:nvSpPr>
          <p:cNvPr id="379" name="Google Shape;379;p36"/>
          <p:cNvSpPr txBox="1"/>
          <p:nvPr/>
        </p:nvSpPr>
        <p:spPr>
          <a:xfrm>
            <a:off x="1028700" y="8562875"/>
            <a:ext cx="7041300" cy="8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solidFill>
                  <a:srgbClr val="1A1A1A"/>
                </a:solidFill>
                <a:latin typeface="Blinker"/>
                <a:ea typeface="Blinker"/>
                <a:cs typeface="Blinker"/>
                <a:sym typeface="Blinker"/>
              </a:rPr>
              <a:t>Analyze changes in urban features over time and their impact on local temperatures.</a:t>
            </a:r>
            <a:endParaRPr sz="20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0E2"/>
        </a:solidFill>
        <a:effectLst/>
      </p:bgPr>
    </p:bg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4" name="Google Shape;384;p37"/>
          <p:cNvPicPr preferRelativeResize="0"/>
          <p:nvPr/>
        </p:nvPicPr>
        <p:blipFill rotWithShape="1">
          <a:blip r:embed="rId3">
            <a:alphaModFix/>
          </a:blip>
          <a:srcRect r="11111"/>
          <a:stretch/>
        </p:blipFill>
        <p:spPr>
          <a:xfrm>
            <a:off x="-9525" y="-3050"/>
            <a:ext cx="9143925" cy="102870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5" name="Google Shape;385;p37"/>
          <p:cNvGrpSpPr/>
          <p:nvPr/>
        </p:nvGrpSpPr>
        <p:grpSpPr>
          <a:xfrm>
            <a:off x="9144000" y="-185223"/>
            <a:ext cx="9143914" cy="3623116"/>
            <a:chOff x="0" y="-47625"/>
            <a:chExt cx="2351104" cy="931584"/>
          </a:xfrm>
        </p:grpSpPr>
        <p:sp>
          <p:nvSpPr>
            <p:cNvPr id="386" name="Google Shape;386;p37"/>
            <p:cNvSpPr/>
            <p:nvPr/>
          </p:nvSpPr>
          <p:spPr>
            <a:xfrm>
              <a:off x="0" y="0"/>
              <a:ext cx="2351104" cy="883959"/>
            </a:xfrm>
            <a:custGeom>
              <a:avLst/>
              <a:gdLst/>
              <a:ahLst/>
              <a:cxnLst/>
              <a:rect l="l" t="t" r="r" b="b"/>
              <a:pathLst>
                <a:path w="2351104" h="883959" extrusionOk="0">
                  <a:moveTo>
                    <a:pt x="0" y="0"/>
                  </a:moveTo>
                  <a:lnTo>
                    <a:pt x="2351104" y="0"/>
                  </a:lnTo>
                  <a:lnTo>
                    <a:pt x="2351104" y="883959"/>
                  </a:lnTo>
                  <a:lnTo>
                    <a:pt x="0" y="883959"/>
                  </a:lnTo>
                  <a:close/>
                </a:path>
              </a:pathLst>
            </a:custGeom>
            <a:solidFill>
              <a:srgbClr val="ADBA85"/>
            </a:solidFill>
            <a:ln>
              <a:noFill/>
            </a:ln>
          </p:spPr>
          <p:txBody>
            <a:bodyPr/>
            <a:lstStyle/>
            <a:p>
              <a:endParaRPr lang="LID4096"/>
            </a:p>
          </p:txBody>
        </p:sp>
        <p:sp>
          <p:nvSpPr>
            <p:cNvPr id="387" name="Google Shape;387;p37"/>
            <p:cNvSpPr txBox="1"/>
            <p:nvPr/>
          </p:nvSpPr>
          <p:spPr>
            <a:xfrm>
              <a:off x="0" y="-47625"/>
              <a:ext cx="2351100" cy="93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88" name="Google Shape;388;p37"/>
          <p:cNvGrpSpPr/>
          <p:nvPr/>
        </p:nvGrpSpPr>
        <p:grpSpPr>
          <a:xfrm>
            <a:off x="9144000" y="6690627"/>
            <a:ext cx="9143914" cy="3596339"/>
            <a:chOff x="0" y="-47625"/>
            <a:chExt cx="2351104" cy="924699"/>
          </a:xfrm>
        </p:grpSpPr>
        <p:sp>
          <p:nvSpPr>
            <p:cNvPr id="389" name="Google Shape;389;p37"/>
            <p:cNvSpPr/>
            <p:nvPr/>
          </p:nvSpPr>
          <p:spPr>
            <a:xfrm>
              <a:off x="0" y="0"/>
              <a:ext cx="2351104" cy="877074"/>
            </a:xfrm>
            <a:custGeom>
              <a:avLst/>
              <a:gdLst/>
              <a:ahLst/>
              <a:cxnLst/>
              <a:rect l="l" t="t" r="r" b="b"/>
              <a:pathLst>
                <a:path w="2351104" h="877074" extrusionOk="0">
                  <a:moveTo>
                    <a:pt x="0" y="0"/>
                  </a:moveTo>
                  <a:lnTo>
                    <a:pt x="2351104" y="0"/>
                  </a:lnTo>
                  <a:lnTo>
                    <a:pt x="2351104" y="877074"/>
                  </a:lnTo>
                  <a:lnTo>
                    <a:pt x="0" y="877074"/>
                  </a:lnTo>
                  <a:close/>
                </a:path>
              </a:pathLst>
            </a:custGeom>
            <a:solidFill>
              <a:srgbClr val="BBCDD2"/>
            </a:solidFill>
            <a:ln>
              <a:noFill/>
            </a:ln>
          </p:spPr>
          <p:txBody>
            <a:bodyPr/>
            <a:lstStyle/>
            <a:p>
              <a:endParaRPr lang="LID4096"/>
            </a:p>
          </p:txBody>
        </p:sp>
        <p:sp>
          <p:nvSpPr>
            <p:cNvPr id="390" name="Google Shape;390;p37"/>
            <p:cNvSpPr txBox="1"/>
            <p:nvPr/>
          </p:nvSpPr>
          <p:spPr>
            <a:xfrm>
              <a:off x="0" y="-47625"/>
              <a:ext cx="2351100" cy="92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91" name="Google Shape;391;p37"/>
          <p:cNvGrpSpPr/>
          <p:nvPr/>
        </p:nvGrpSpPr>
        <p:grpSpPr>
          <a:xfrm>
            <a:off x="9144000" y="3252702"/>
            <a:ext cx="9143914" cy="3623116"/>
            <a:chOff x="0" y="-47625"/>
            <a:chExt cx="2351104" cy="931584"/>
          </a:xfrm>
        </p:grpSpPr>
        <p:sp>
          <p:nvSpPr>
            <p:cNvPr id="392" name="Google Shape;392;p37"/>
            <p:cNvSpPr/>
            <p:nvPr/>
          </p:nvSpPr>
          <p:spPr>
            <a:xfrm>
              <a:off x="0" y="0"/>
              <a:ext cx="2351104" cy="883959"/>
            </a:xfrm>
            <a:custGeom>
              <a:avLst/>
              <a:gdLst/>
              <a:ahLst/>
              <a:cxnLst/>
              <a:rect l="l" t="t" r="r" b="b"/>
              <a:pathLst>
                <a:path w="2351104" h="883959" extrusionOk="0">
                  <a:moveTo>
                    <a:pt x="0" y="0"/>
                  </a:moveTo>
                  <a:lnTo>
                    <a:pt x="2351104" y="0"/>
                  </a:lnTo>
                  <a:lnTo>
                    <a:pt x="2351104" y="883959"/>
                  </a:lnTo>
                  <a:lnTo>
                    <a:pt x="0" y="883959"/>
                  </a:lnTo>
                  <a:close/>
                </a:path>
              </a:pathLst>
            </a:custGeom>
            <a:solidFill>
              <a:srgbClr val="F4C76B"/>
            </a:solidFill>
            <a:ln>
              <a:noFill/>
            </a:ln>
          </p:spPr>
          <p:txBody>
            <a:bodyPr/>
            <a:lstStyle/>
            <a:p>
              <a:endParaRPr lang="LID4096"/>
            </a:p>
          </p:txBody>
        </p:sp>
        <p:sp>
          <p:nvSpPr>
            <p:cNvPr id="393" name="Google Shape;393;p37"/>
            <p:cNvSpPr txBox="1"/>
            <p:nvPr/>
          </p:nvSpPr>
          <p:spPr>
            <a:xfrm>
              <a:off x="0" y="-47625"/>
              <a:ext cx="2351100" cy="93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394" name="Google Shape;394;p37"/>
          <p:cNvCxnSpPr/>
          <p:nvPr/>
        </p:nvCxnSpPr>
        <p:spPr>
          <a:xfrm>
            <a:off x="9134475" y="-71398"/>
            <a:ext cx="0" cy="10429800"/>
          </a:xfrm>
          <a:prstGeom prst="straightConnector1">
            <a:avLst/>
          </a:prstGeom>
          <a:noFill/>
          <a:ln w="19050" cap="flat" cmpd="sng">
            <a:solidFill>
              <a:srgbClr val="1A1A1A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395" name="Google Shape;395;p37"/>
          <p:cNvGrpSpPr/>
          <p:nvPr/>
        </p:nvGrpSpPr>
        <p:grpSpPr>
          <a:xfrm>
            <a:off x="-91500" y="3239325"/>
            <a:ext cx="9235607" cy="3623116"/>
            <a:chOff x="0" y="-47625"/>
            <a:chExt cx="2351104" cy="931584"/>
          </a:xfrm>
        </p:grpSpPr>
        <p:sp>
          <p:nvSpPr>
            <p:cNvPr id="396" name="Google Shape;396;p37"/>
            <p:cNvSpPr/>
            <p:nvPr/>
          </p:nvSpPr>
          <p:spPr>
            <a:xfrm>
              <a:off x="0" y="0"/>
              <a:ext cx="2351104" cy="883959"/>
            </a:xfrm>
            <a:custGeom>
              <a:avLst/>
              <a:gdLst/>
              <a:ahLst/>
              <a:cxnLst/>
              <a:rect l="l" t="t" r="r" b="b"/>
              <a:pathLst>
                <a:path w="2351104" h="883959" extrusionOk="0">
                  <a:moveTo>
                    <a:pt x="0" y="0"/>
                  </a:moveTo>
                  <a:lnTo>
                    <a:pt x="2351104" y="0"/>
                  </a:lnTo>
                  <a:lnTo>
                    <a:pt x="2351104" y="883959"/>
                  </a:lnTo>
                  <a:lnTo>
                    <a:pt x="0" y="883959"/>
                  </a:lnTo>
                  <a:close/>
                </a:path>
              </a:pathLst>
            </a:custGeom>
            <a:solidFill>
              <a:srgbClr val="F5F0E2"/>
            </a:solidFill>
            <a:ln>
              <a:noFill/>
            </a:ln>
          </p:spPr>
          <p:txBody>
            <a:bodyPr/>
            <a:lstStyle/>
            <a:p>
              <a:endParaRPr lang="LID4096"/>
            </a:p>
          </p:txBody>
        </p:sp>
        <p:sp>
          <p:nvSpPr>
            <p:cNvPr id="397" name="Google Shape;397;p37"/>
            <p:cNvSpPr txBox="1"/>
            <p:nvPr/>
          </p:nvSpPr>
          <p:spPr>
            <a:xfrm>
              <a:off x="0" y="-47625"/>
              <a:ext cx="2351100" cy="93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398" name="Google Shape;398;p37"/>
          <p:cNvCxnSpPr/>
          <p:nvPr/>
        </p:nvCxnSpPr>
        <p:spPr>
          <a:xfrm flipH="1">
            <a:off x="-91500" y="3437925"/>
            <a:ext cx="18379500" cy="2400"/>
          </a:xfrm>
          <a:prstGeom prst="straightConnector1">
            <a:avLst/>
          </a:prstGeom>
          <a:noFill/>
          <a:ln w="19050" cap="flat" cmpd="sng">
            <a:solidFill>
              <a:srgbClr val="1A1A1A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99" name="Google Shape;399;p37"/>
          <p:cNvCxnSpPr/>
          <p:nvPr/>
        </p:nvCxnSpPr>
        <p:spPr>
          <a:xfrm flipH="1">
            <a:off x="-128700" y="6875850"/>
            <a:ext cx="18416700" cy="900"/>
          </a:xfrm>
          <a:prstGeom prst="straightConnector1">
            <a:avLst/>
          </a:prstGeom>
          <a:noFill/>
          <a:ln w="19050" cap="flat" cmpd="sng">
            <a:solidFill>
              <a:srgbClr val="1A1A1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00" name="Google Shape;400;p37"/>
          <p:cNvSpPr txBox="1"/>
          <p:nvPr/>
        </p:nvSpPr>
        <p:spPr>
          <a:xfrm>
            <a:off x="879700" y="4319775"/>
            <a:ext cx="6832800" cy="14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499" b="1">
                <a:solidFill>
                  <a:srgbClr val="1A1A1A"/>
                </a:solidFill>
                <a:latin typeface="Alata"/>
                <a:ea typeface="Alata"/>
                <a:cs typeface="Alata"/>
                <a:sym typeface="Alata"/>
              </a:rPr>
              <a:t>Contribution </a:t>
            </a:r>
            <a:endParaRPr sz="2100" b="1"/>
          </a:p>
        </p:txBody>
      </p:sp>
      <p:sp>
        <p:nvSpPr>
          <p:cNvPr id="401" name="Google Shape;401;p37"/>
          <p:cNvSpPr txBox="1"/>
          <p:nvPr/>
        </p:nvSpPr>
        <p:spPr>
          <a:xfrm>
            <a:off x="10172700" y="927300"/>
            <a:ext cx="53307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1A1A1A"/>
                </a:solidFill>
                <a:latin typeface="Alata"/>
                <a:ea typeface="Alata"/>
                <a:cs typeface="Alata"/>
                <a:sym typeface="Alata"/>
              </a:rPr>
              <a:t>Unique Multi-Year Dataset</a:t>
            </a:r>
            <a:endParaRPr b="1"/>
          </a:p>
        </p:txBody>
      </p:sp>
      <p:sp>
        <p:nvSpPr>
          <p:cNvPr id="402" name="Google Shape;402;p37"/>
          <p:cNvSpPr txBox="1"/>
          <p:nvPr/>
        </p:nvSpPr>
        <p:spPr>
          <a:xfrm>
            <a:off x="10172700" y="1721300"/>
            <a:ext cx="7041300" cy="8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solidFill>
                  <a:srgbClr val="1A1A1A"/>
                </a:solidFill>
                <a:latin typeface="Blinker"/>
                <a:ea typeface="Blinker"/>
                <a:cs typeface="Blinker"/>
                <a:sym typeface="Blinker"/>
              </a:rPr>
              <a:t>Captures how urban development correlates with temperature changes over time.</a:t>
            </a:r>
            <a:endParaRPr sz="2000"/>
          </a:p>
        </p:txBody>
      </p:sp>
      <p:sp>
        <p:nvSpPr>
          <p:cNvPr id="403" name="Google Shape;403;p37"/>
          <p:cNvSpPr txBox="1"/>
          <p:nvPr/>
        </p:nvSpPr>
        <p:spPr>
          <a:xfrm>
            <a:off x="10195325" y="4220875"/>
            <a:ext cx="58608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1A1A1A"/>
                </a:solidFill>
                <a:latin typeface="Alata"/>
                <a:ea typeface="Alata"/>
                <a:cs typeface="Alata"/>
                <a:sym typeface="Alata"/>
              </a:rPr>
              <a:t>Data-Driven Planning</a:t>
            </a:r>
            <a:endParaRPr b="1"/>
          </a:p>
        </p:txBody>
      </p:sp>
      <p:sp>
        <p:nvSpPr>
          <p:cNvPr id="404" name="Google Shape;404;p37"/>
          <p:cNvSpPr txBox="1"/>
          <p:nvPr/>
        </p:nvSpPr>
        <p:spPr>
          <a:xfrm>
            <a:off x="10195313" y="5014875"/>
            <a:ext cx="7041300" cy="13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solidFill>
                  <a:srgbClr val="1A1A1A"/>
                </a:solidFill>
                <a:latin typeface="Blinker"/>
                <a:ea typeface="Blinker"/>
                <a:cs typeface="Blinker"/>
                <a:sym typeface="Blinker"/>
              </a:rPr>
              <a:t>Reveals clear links between infrastructure shifts and temperature, aiding climate-resilient decisions.</a:t>
            </a:r>
            <a:endParaRPr sz="2000"/>
          </a:p>
        </p:txBody>
      </p:sp>
      <p:sp>
        <p:nvSpPr>
          <p:cNvPr id="405" name="Google Shape;405;p37"/>
          <p:cNvSpPr txBox="1"/>
          <p:nvPr/>
        </p:nvSpPr>
        <p:spPr>
          <a:xfrm>
            <a:off x="10172700" y="7768875"/>
            <a:ext cx="6014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1A1A1A"/>
                </a:solidFill>
                <a:latin typeface="Alata"/>
                <a:ea typeface="Alata"/>
                <a:cs typeface="Alata"/>
                <a:sym typeface="Alata"/>
              </a:rPr>
              <a:t>Targeted Climate Insights</a:t>
            </a:r>
            <a:endParaRPr b="1"/>
          </a:p>
        </p:txBody>
      </p:sp>
      <p:sp>
        <p:nvSpPr>
          <p:cNvPr id="406" name="Google Shape;406;p37"/>
          <p:cNvSpPr txBox="1"/>
          <p:nvPr/>
        </p:nvSpPr>
        <p:spPr>
          <a:xfrm>
            <a:off x="10172700" y="8562875"/>
            <a:ext cx="7041300" cy="13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solidFill>
                  <a:srgbClr val="1A1A1A"/>
                </a:solidFill>
                <a:latin typeface="Blinker"/>
                <a:ea typeface="Blinker"/>
                <a:cs typeface="Blinker"/>
                <a:sym typeface="Blinker"/>
              </a:rPr>
              <a:t>Shows how building density and green space reduction directly affect temperature, guiding sustainable growth.</a:t>
            </a:r>
            <a:endParaRPr sz="20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0E2"/>
        </a:solidFill>
        <a:effectLst/>
      </p:bgPr>
    </p:bg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20"/>
          <p:cNvPicPr preferRelativeResize="0"/>
          <p:nvPr/>
        </p:nvPicPr>
        <p:blipFill rotWithShape="1">
          <a:blip r:embed="rId3">
            <a:alphaModFix/>
          </a:blip>
          <a:srcRect l="59568" t="19543" r="12250"/>
          <a:stretch/>
        </p:blipFill>
        <p:spPr>
          <a:xfrm>
            <a:off x="-1098875" y="0"/>
            <a:ext cx="6857999" cy="102870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7" name="Google Shape;197;p20"/>
          <p:cNvCxnSpPr/>
          <p:nvPr/>
        </p:nvCxnSpPr>
        <p:spPr>
          <a:xfrm flipH="1">
            <a:off x="5791571" y="-346568"/>
            <a:ext cx="18900" cy="10633500"/>
          </a:xfrm>
          <a:prstGeom prst="straightConnector1">
            <a:avLst/>
          </a:prstGeom>
          <a:noFill/>
          <a:ln w="19050" cap="flat" cmpd="sng">
            <a:solidFill>
              <a:srgbClr val="1A1A1A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98" name="Google Shape;198;p20"/>
          <p:cNvGrpSpPr/>
          <p:nvPr/>
        </p:nvGrpSpPr>
        <p:grpSpPr>
          <a:xfrm>
            <a:off x="6432933" y="7602718"/>
            <a:ext cx="749725" cy="825585"/>
            <a:chOff x="0" y="-47625"/>
            <a:chExt cx="506400" cy="473576"/>
          </a:xfrm>
        </p:grpSpPr>
        <p:sp>
          <p:nvSpPr>
            <p:cNvPr id="199" name="Google Shape;199;p20"/>
            <p:cNvSpPr/>
            <p:nvPr/>
          </p:nvSpPr>
          <p:spPr>
            <a:xfrm>
              <a:off x="0" y="0"/>
              <a:ext cx="506400" cy="425951"/>
            </a:xfrm>
            <a:custGeom>
              <a:avLst/>
              <a:gdLst/>
              <a:ahLst/>
              <a:cxnLst/>
              <a:rect l="l" t="t" r="r" b="b"/>
              <a:pathLst>
                <a:path w="506400" h="425951" extrusionOk="0">
                  <a:moveTo>
                    <a:pt x="0" y="0"/>
                  </a:moveTo>
                  <a:lnTo>
                    <a:pt x="506400" y="0"/>
                  </a:lnTo>
                  <a:lnTo>
                    <a:pt x="506400" y="425951"/>
                  </a:lnTo>
                  <a:lnTo>
                    <a:pt x="0" y="425951"/>
                  </a:lnTo>
                  <a:close/>
                </a:path>
              </a:pathLst>
            </a:custGeom>
            <a:solidFill>
              <a:srgbClr val="BBCDD2"/>
            </a:solidFill>
            <a:ln w="1905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LID4096"/>
            </a:p>
          </p:txBody>
        </p:sp>
        <p:sp>
          <p:nvSpPr>
            <p:cNvPr id="200" name="Google Shape;200;p20"/>
            <p:cNvSpPr txBox="1"/>
            <p:nvPr/>
          </p:nvSpPr>
          <p:spPr>
            <a:xfrm>
              <a:off x="0" y="-47625"/>
              <a:ext cx="506400" cy="47357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1" name="Google Shape;201;p20"/>
          <p:cNvSpPr txBox="1"/>
          <p:nvPr/>
        </p:nvSpPr>
        <p:spPr>
          <a:xfrm>
            <a:off x="6302900" y="372375"/>
            <a:ext cx="11526000" cy="230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5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300" b="1" dirty="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rPr>
              <a:t>The Growing Importance of Urban Microclimates</a:t>
            </a:r>
            <a:endParaRPr sz="7300" b="1" dirty="0">
              <a:solidFill>
                <a:schemeClr val="dk1"/>
              </a:solidFill>
            </a:endParaRPr>
          </a:p>
        </p:txBody>
      </p:sp>
      <p:grpSp>
        <p:nvGrpSpPr>
          <p:cNvPr id="202" name="Google Shape;202;p20"/>
          <p:cNvGrpSpPr/>
          <p:nvPr/>
        </p:nvGrpSpPr>
        <p:grpSpPr>
          <a:xfrm>
            <a:off x="6432925" y="3334311"/>
            <a:ext cx="749725" cy="825801"/>
            <a:chOff x="0" y="-47625"/>
            <a:chExt cx="506400" cy="473700"/>
          </a:xfrm>
        </p:grpSpPr>
        <p:sp>
          <p:nvSpPr>
            <p:cNvPr id="203" name="Google Shape;203;p20"/>
            <p:cNvSpPr/>
            <p:nvPr/>
          </p:nvSpPr>
          <p:spPr>
            <a:xfrm>
              <a:off x="0" y="0"/>
              <a:ext cx="506400" cy="425951"/>
            </a:xfrm>
            <a:custGeom>
              <a:avLst/>
              <a:gdLst/>
              <a:ahLst/>
              <a:cxnLst/>
              <a:rect l="l" t="t" r="r" b="b"/>
              <a:pathLst>
                <a:path w="506400" h="425951" extrusionOk="0">
                  <a:moveTo>
                    <a:pt x="0" y="0"/>
                  </a:moveTo>
                  <a:lnTo>
                    <a:pt x="506400" y="0"/>
                  </a:lnTo>
                  <a:lnTo>
                    <a:pt x="506400" y="425951"/>
                  </a:lnTo>
                  <a:lnTo>
                    <a:pt x="0" y="425951"/>
                  </a:lnTo>
                  <a:close/>
                </a:path>
              </a:pathLst>
            </a:custGeom>
            <a:solidFill>
              <a:srgbClr val="ADBA85"/>
            </a:solidFill>
            <a:ln w="1905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LID4096"/>
            </a:p>
          </p:txBody>
        </p:sp>
        <p:sp>
          <p:nvSpPr>
            <p:cNvPr id="204" name="Google Shape;204;p20"/>
            <p:cNvSpPr txBox="1"/>
            <p:nvPr/>
          </p:nvSpPr>
          <p:spPr>
            <a:xfrm>
              <a:off x="0" y="-47625"/>
              <a:ext cx="506400" cy="473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5" name="Google Shape;205;p20"/>
          <p:cNvGrpSpPr/>
          <p:nvPr/>
        </p:nvGrpSpPr>
        <p:grpSpPr>
          <a:xfrm>
            <a:off x="6432928" y="5644228"/>
            <a:ext cx="749725" cy="825801"/>
            <a:chOff x="0" y="-47625"/>
            <a:chExt cx="506400" cy="473700"/>
          </a:xfrm>
        </p:grpSpPr>
        <p:sp>
          <p:nvSpPr>
            <p:cNvPr id="206" name="Google Shape;206;p20"/>
            <p:cNvSpPr/>
            <p:nvPr/>
          </p:nvSpPr>
          <p:spPr>
            <a:xfrm>
              <a:off x="0" y="0"/>
              <a:ext cx="506400" cy="425951"/>
            </a:xfrm>
            <a:custGeom>
              <a:avLst/>
              <a:gdLst/>
              <a:ahLst/>
              <a:cxnLst/>
              <a:rect l="l" t="t" r="r" b="b"/>
              <a:pathLst>
                <a:path w="506400" h="425951" extrusionOk="0">
                  <a:moveTo>
                    <a:pt x="0" y="0"/>
                  </a:moveTo>
                  <a:lnTo>
                    <a:pt x="506400" y="0"/>
                  </a:lnTo>
                  <a:lnTo>
                    <a:pt x="506400" y="425951"/>
                  </a:lnTo>
                  <a:lnTo>
                    <a:pt x="0" y="425951"/>
                  </a:lnTo>
                  <a:close/>
                </a:path>
              </a:pathLst>
            </a:custGeom>
            <a:solidFill>
              <a:srgbClr val="F4C76B"/>
            </a:solidFill>
            <a:ln w="1905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LID4096"/>
            </a:p>
          </p:txBody>
        </p:sp>
        <p:sp>
          <p:nvSpPr>
            <p:cNvPr id="207" name="Google Shape;207;p20"/>
            <p:cNvSpPr txBox="1"/>
            <p:nvPr/>
          </p:nvSpPr>
          <p:spPr>
            <a:xfrm>
              <a:off x="0" y="-47625"/>
              <a:ext cx="506400" cy="473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8" name="Google Shape;208;p20"/>
          <p:cNvSpPr txBox="1"/>
          <p:nvPr/>
        </p:nvSpPr>
        <p:spPr>
          <a:xfrm>
            <a:off x="7458825" y="3173750"/>
            <a:ext cx="10293900" cy="16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 b="1" dirty="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rPr>
              <a:t>Urbanization</a:t>
            </a:r>
            <a:r>
              <a:rPr lang="en-US" sz="3400" dirty="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rPr>
              <a:t>: By 2050, 68% of the global population will live in cities, intensifying local climate challenges.</a:t>
            </a:r>
            <a:endParaRPr sz="3400" dirty="0">
              <a:solidFill>
                <a:schemeClr val="dk1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sp>
        <p:nvSpPr>
          <p:cNvPr id="209" name="Google Shape;209;p20"/>
          <p:cNvSpPr txBox="1"/>
          <p:nvPr/>
        </p:nvSpPr>
        <p:spPr>
          <a:xfrm>
            <a:off x="7458825" y="5479892"/>
            <a:ext cx="10293900" cy="16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 b="1" dirty="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rPr>
              <a:t>Microclimates</a:t>
            </a:r>
            <a:r>
              <a:rPr lang="en-US" sz="3400" dirty="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rPr>
              <a:t>: Urban microclimates, like the Urban Heat Island (UHI), increases temperatures in cities.</a:t>
            </a:r>
            <a:endParaRPr sz="3400" dirty="0">
              <a:solidFill>
                <a:schemeClr val="dk1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sp>
        <p:nvSpPr>
          <p:cNvPr id="210" name="Google Shape;210;p20"/>
          <p:cNvSpPr txBox="1"/>
          <p:nvPr/>
        </p:nvSpPr>
        <p:spPr>
          <a:xfrm>
            <a:off x="7458825" y="7531850"/>
            <a:ext cx="10370100" cy="16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 b="1" dirty="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rPr>
              <a:t>Challenges</a:t>
            </a:r>
            <a:r>
              <a:rPr lang="en-US" sz="3400" dirty="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rPr>
              <a:t>: Traditional climate models fail to capture these local temperature variations, making it difficult for planners to respond to climate risks.</a:t>
            </a:r>
            <a:endParaRPr sz="3400" dirty="0">
              <a:solidFill>
                <a:schemeClr val="dk1"/>
              </a:solidFill>
              <a:latin typeface="Alata"/>
              <a:ea typeface="Alata"/>
              <a:cs typeface="Alata"/>
              <a:sym typeface="Alat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0E2"/>
        </a:solidFill>
        <a:effectLst/>
      </p:bgPr>
    </p:bg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1" name="Google Shape;411;p38"/>
          <p:cNvPicPr preferRelativeResize="0"/>
          <p:nvPr/>
        </p:nvPicPr>
        <p:blipFill rotWithShape="1">
          <a:blip r:embed="rId3">
            <a:alphaModFix/>
          </a:blip>
          <a:srcRect b="15182"/>
          <a:stretch/>
        </p:blipFill>
        <p:spPr>
          <a:xfrm>
            <a:off x="2407000" y="20825"/>
            <a:ext cx="15881001" cy="10286999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Google Shape;412;p38"/>
          <p:cNvSpPr txBox="1"/>
          <p:nvPr/>
        </p:nvSpPr>
        <p:spPr>
          <a:xfrm>
            <a:off x="357072" y="5628076"/>
            <a:ext cx="7458300" cy="32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200" dirty="0">
                <a:solidFill>
                  <a:srgbClr val="1A1A1A"/>
                </a:solidFill>
                <a:latin typeface="Blinker"/>
                <a:ea typeface="Blinker"/>
                <a:cs typeface="Blinker"/>
                <a:sym typeface="Blinker"/>
              </a:rPr>
              <a:t>“Cities are on the front lines of the climate crisis. How we build and rebuild them will define our future”</a:t>
            </a:r>
            <a:endParaRPr sz="100" dirty="0"/>
          </a:p>
        </p:txBody>
      </p:sp>
      <p:sp>
        <p:nvSpPr>
          <p:cNvPr id="413" name="Google Shape;413;p38"/>
          <p:cNvSpPr txBox="1"/>
          <p:nvPr/>
        </p:nvSpPr>
        <p:spPr>
          <a:xfrm>
            <a:off x="2521177" y="8940094"/>
            <a:ext cx="7111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 b="0" i="0" u="none" strike="noStrike" cap="none" dirty="0">
                <a:solidFill>
                  <a:srgbClr val="1A1A1A"/>
                </a:solidFill>
                <a:latin typeface="Blinker"/>
                <a:ea typeface="Blinker"/>
                <a:cs typeface="Blinker"/>
                <a:sym typeface="Blinker"/>
              </a:rPr>
              <a:t>— </a:t>
            </a:r>
            <a:r>
              <a:rPr lang="en-US" sz="2900" dirty="0">
                <a:solidFill>
                  <a:srgbClr val="1A1A1A"/>
                </a:solidFill>
                <a:latin typeface="Blinker"/>
                <a:ea typeface="Blinker"/>
                <a:cs typeface="Blinker"/>
                <a:sym typeface="Blinker"/>
              </a:rPr>
              <a:t>Eric Garcetti</a:t>
            </a:r>
            <a:endParaRPr sz="2000" dirty="0"/>
          </a:p>
        </p:txBody>
      </p:sp>
      <p:sp>
        <p:nvSpPr>
          <p:cNvPr id="414" name="Google Shape;414;p38"/>
          <p:cNvSpPr txBox="1"/>
          <p:nvPr/>
        </p:nvSpPr>
        <p:spPr>
          <a:xfrm>
            <a:off x="-345925" y="3974024"/>
            <a:ext cx="8023800" cy="13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5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900" b="1" dirty="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rPr>
              <a:t>Thank You!</a:t>
            </a:r>
            <a:endParaRPr sz="8900" b="1" dirty="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0E2"/>
        </a:solidFill>
        <a:effectLst/>
      </p:bgPr>
    </p:bg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Google Shape;215;p21"/>
          <p:cNvPicPr preferRelativeResize="0"/>
          <p:nvPr/>
        </p:nvPicPr>
        <p:blipFill rotWithShape="1">
          <a:blip r:embed="rId3">
            <a:alphaModFix/>
          </a:blip>
          <a:srcRect l="30974" t="19543" r="45933"/>
          <a:stretch/>
        </p:blipFill>
        <p:spPr>
          <a:xfrm>
            <a:off x="12668475" y="0"/>
            <a:ext cx="5619523" cy="102870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6" name="Google Shape;216;p21"/>
          <p:cNvCxnSpPr/>
          <p:nvPr/>
        </p:nvCxnSpPr>
        <p:spPr>
          <a:xfrm flipH="1">
            <a:off x="12649571" y="-346568"/>
            <a:ext cx="18900" cy="10633500"/>
          </a:xfrm>
          <a:prstGeom prst="straightConnector1">
            <a:avLst/>
          </a:prstGeom>
          <a:noFill/>
          <a:ln w="19050" cap="flat" cmpd="sng">
            <a:solidFill>
              <a:srgbClr val="1A1A1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17" name="Google Shape;217;p21"/>
          <p:cNvSpPr txBox="1"/>
          <p:nvPr/>
        </p:nvSpPr>
        <p:spPr>
          <a:xfrm>
            <a:off x="458650" y="286975"/>
            <a:ext cx="11982856" cy="1179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lnSpc>
                <a:spcPct val="105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300" b="1" dirty="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rPr>
              <a:t>The Urban Heat Island Effect</a:t>
            </a:r>
            <a:endParaRPr sz="7300" b="1" dirty="0">
              <a:solidFill>
                <a:schemeClr val="dk1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sp>
        <p:nvSpPr>
          <p:cNvPr id="218" name="Google Shape;218;p21"/>
          <p:cNvSpPr txBox="1"/>
          <p:nvPr/>
        </p:nvSpPr>
        <p:spPr>
          <a:xfrm>
            <a:off x="904750" y="3380375"/>
            <a:ext cx="10704864" cy="50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rPr>
              <a:t>Factors</a:t>
            </a:r>
            <a:r>
              <a:rPr lang="en-US" sz="4000" dirty="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rPr>
              <a:t>:</a:t>
            </a:r>
            <a:endParaRPr sz="4000" dirty="0">
              <a:solidFill>
                <a:schemeClr val="lt2"/>
              </a:solidFill>
              <a:latin typeface="Alata"/>
              <a:ea typeface="Alata"/>
              <a:cs typeface="Alata"/>
              <a:sym typeface="Alata"/>
            </a:endParaRPr>
          </a:p>
          <a:p>
            <a:pPr marL="45720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ata"/>
              <a:buChar char="●"/>
            </a:pPr>
            <a:r>
              <a:rPr lang="en-US" sz="3600" dirty="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rPr>
              <a:t>Reduced natural landscapes in urban areas</a:t>
            </a:r>
            <a:endParaRPr sz="3600" dirty="0">
              <a:solidFill>
                <a:schemeClr val="dk1"/>
              </a:solidFill>
              <a:latin typeface="Alata"/>
              <a:ea typeface="Alata"/>
              <a:cs typeface="Alata"/>
              <a:sym typeface="Alata"/>
            </a:endParaRPr>
          </a:p>
          <a:p>
            <a:pPr marL="45720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ata"/>
              <a:buChar char="●"/>
            </a:pPr>
            <a:r>
              <a:rPr lang="en-US" sz="3600" dirty="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rPr>
              <a:t>Urban material properties</a:t>
            </a:r>
            <a:endParaRPr sz="3600" dirty="0">
              <a:solidFill>
                <a:schemeClr val="dk1"/>
              </a:solidFill>
              <a:latin typeface="Alata"/>
              <a:ea typeface="Alata"/>
              <a:cs typeface="Alata"/>
              <a:sym typeface="Alata"/>
            </a:endParaRPr>
          </a:p>
          <a:p>
            <a:pPr marL="45720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ata"/>
              <a:buChar char="●"/>
            </a:pPr>
            <a:r>
              <a:rPr lang="en-US" sz="3600" dirty="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rPr>
              <a:t>Urban geometry</a:t>
            </a:r>
            <a:endParaRPr sz="3600" dirty="0">
              <a:solidFill>
                <a:schemeClr val="dk1"/>
              </a:solidFill>
              <a:latin typeface="Alata"/>
              <a:ea typeface="Alata"/>
              <a:cs typeface="Alata"/>
              <a:sym typeface="Alata"/>
            </a:endParaRPr>
          </a:p>
          <a:p>
            <a:pPr marL="45720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ata"/>
              <a:buChar char="●"/>
            </a:pPr>
            <a:r>
              <a:rPr lang="en-US" sz="3600" dirty="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rPr>
              <a:t>Heat generated from human activities</a:t>
            </a:r>
            <a:endParaRPr sz="3600" dirty="0">
              <a:solidFill>
                <a:schemeClr val="dk1"/>
              </a:solidFill>
              <a:latin typeface="Alata"/>
              <a:ea typeface="Alata"/>
              <a:cs typeface="Alata"/>
              <a:sym typeface="Alata"/>
            </a:endParaRPr>
          </a:p>
          <a:p>
            <a:pPr marL="45720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ata"/>
              <a:buChar char="●"/>
            </a:pPr>
            <a:r>
              <a:rPr lang="en-US" sz="3600" dirty="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rPr>
              <a:t>Weather and geography</a:t>
            </a:r>
            <a:endParaRPr sz="3600" dirty="0">
              <a:solidFill>
                <a:schemeClr val="dk1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sp>
        <p:nvSpPr>
          <p:cNvPr id="219" name="Google Shape;219;p21"/>
          <p:cNvSpPr txBox="1"/>
          <p:nvPr/>
        </p:nvSpPr>
        <p:spPr>
          <a:xfrm>
            <a:off x="904750" y="1587525"/>
            <a:ext cx="10884900" cy="16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rgbClr val="888888"/>
                </a:solidFill>
                <a:latin typeface="Alata"/>
                <a:ea typeface="Alata"/>
                <a:cs typeface="Alata"/>
                <a:sym typeface="Alata"/>
              </a:rPr>
              <a:t>An urban heat island occurs when a city experiences much warmer temperatures than nearby rural areas.</a:t>
            </a:r>
            <a:endParaRPr sz="3600" dirty="0">
              <a:solidFill>
                <a:srgbClr val="888888"/>
              </a:solidFill>
              <a:latin typeface="Alata"/>
              <a:ea typeface="Alata"/>
              <a:cs typeface="Alata"/>
              <a:sym typeface="Alat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0E2"/>
        </a:solidFill>
        <a:effectLst/>
      </p:bgPr>
    </p:bg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Google Shape;224;p22"/>
          <p:cNvPicPr preferRelativeResize="0"/>
          <p:nvPr/>
        </p:nvPicPr>
        <p:blipFill rotWithShape="1">
          <a:blip r:embed="rId3">
            <a:alphaModFix/>
          </a:blip>
          <a:srcRect l="67529" t="19543" r="12249"/>
          <a:stretch/>
        </p:blipFill>
        <p:spPr>
          <a:xfrm>
            <a:off x="-76200" y="0"/>
            <a:ext cx="4920924" cy="102870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5" name="Google Shape;225;p22"/>
          <p:cNvCxnSpPr/>
          <p:nvPr/>
        </p:nvCxnSpPr>
        <p:spPr>
          <a:xfrm flipH="1">
            <a:off x="4877171" y="-346568"/>
            <a:ext cx="18900" cy="10633500"/>
          </a:xfrm>
          <a:prstGeom prst="straightConnector1">
            <a:avLst/>
          </a:prstGeom>
          <a:noFill/>
          <a:ln w="19050" cap="flat" cmpd="sng">
            <a:solidFill>
              <a:srgbClr val="1A1A1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26" name="Google Shape;226;p22"/>
          <p:cNvSpPr txBox="1"/>
          <p:nvPr/>
        </p:nvSpPr>
        <p:spPr>
          <a:xfrm>
            <a:off x="5437663" y="444175"/>
            <a:ext cx="12333600" cy="11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lnSpc>
                <a:spcPct val="105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300" b="1" dirty="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rPr>
              <a:t>The Urban Heat Island Effect</a:t>
            </a:r>
            <a:endParaRPr sz="7300" b="1" dirty="0">
              <a:solidFill>
                <a:schemeClr val="dk1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pic>
        <p:nvPicPr>
          <p:cNvPr id="227" name="Google Shape;227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20925" y="2691830"/>
            <a:ext cx="13367074" cy="7518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0E2"/>
        </a:solidFill>
        <a:effectLst/>
      </p:bgPr>
    </p:bg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3"/>
          <p:cNvSpPr/>
          <p:nvPr/>
        </p:nvSpPr>
        <p:spPr>
          <a:xfrm>
            <a:off x="1166441" y="2988747"/>
            <a:ext cx="4129818" cy="4114800"/>
          </a:xfrm>
          <a:custGeom>
            <a:avLst/>
            <a:gdLst/>
            <a:ahLst/>
            <a:cxnLst/>
            <a:rect l="l" t="t" r="r" b="b"/>
            <a:pathLst>
              <a:path w="4129818" h="4114800" extrusionOk="0">
                <a:moveTo>
                  <a:pt x="0" y="0"/>
                </a:moveTo>
                <a:lnTo>
                  <a:pt x="4129817" y="0"/>
                </a:lnTo>
                <a:lnTo>
                  <a:pt x="412981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LID4096"/>
          </a:p>
        </p:txBody>
      </p:sp>
      <p:sp>
        <p:nvSpPr>
          <p:cNvPr id="233" name="Google Shape;233;p23"/>
          <p:cNvSpPr/>
          <p:nvPr/>
        </p:nvSpPr>
        <p:spPr>
          <a:xfrm>
            <a:off x="7063908" y="2988747"/>
            <a:ext cx="4160184" cy="4114800"/>
          </a:xfrm>
          <a:custGeom>
            <a:avLst/>
            <a:gdLst/>
            <a:ahLst/>
            <a:cxnLst/>
            <a:rect l="l" t="t" r="r" b="b"/>
            <a:pathLst>
              <a:path w="4160184" h="4114800" extrusionOk="0">
                <a:moveTo>
                  <a:pt x="0" y="0"/>
                </a:moveTo>
                <a:lnTo>
                  <a:pt x="4160184" y="0"/>
                </a:lnTo>
                <a:lnTo>
                  <a:pt x="416018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LID4096"/>
          </a:p>
        </p:txBody>
      </p:sp>
      <p:sp>
        <p:nvSpPr>
          <p:cNvPr id="234" name="Google Shape;234;p23"/>
          <p:cNvSpPr/>
          <p:nvPr/>
        </p:nvSpPr>
        <p:spPr>
          <a:xfrm>
            <a:off x="12614742" y="2988747"/>
            <a:ext cx="4129818" cy="4114800"/>
          </a:xfrm>
          <a:custGeom>
            <a:avLst/>
            <a:gdLst/>
            <a:ahLst/>
            <a:cxnLst/>
            <a:rect l="l" t="t" r="r" b="b"/>
            <a:pathLst>
              <a:path w="4129818" h="4114800" extrusionOk="0">
                <a:moveTo>
                  <a:pt x="0" y="0"/>
                </a:moveTo>
                <a:lnTo>
                  <a:pt x="4129817" y="0"/>
                </a:lnTo>
                <a:lnTo>
                  <a:pt x="412981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LID4096"/>
          </a:p>
        </p:txBody>
      </p:sp>
      <p:cxnSp>
        <p:nvCxnSpPr>
          <p:cNvPr id="235" name="Google Shape;235;p23"/>
          <p:cNvCxnSpPr/>
          <p:nvPr/>
        </p:nvCxnSpPr>
        <p:spPr>
          <a:xfrm>
            <a:off x="0" y="2016927"/>
            <a:ext cx="18288000" cy="0"/>
          </a:xfrm>
          <a:prstGeom prst="straightConnector1">
            <a:avLst/>
          </a:prstGeom>
          <a:noFill/>
          <a:ln w="19050" cap="flat" cmpd="sng">
            <a:solidFill>
              <a:srgbClr val="1A1A1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36" name="Google Shape;236;p23"/>
          <p:cNvSpPr txBox="1"/>
          <p:nvPr/>
        </p:nvSpPr>
        <p:spPr>
          <a:xfrm>
            <a:off x="1272450" y="7548300"/>
            <a:ext cx="3988800" cy="18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rPr>
              <a:t>Increased energy and water consumption</a:t>
            </a:r>
            <a:endParaRPr sz="4000" dirty="0">
              <a:solidFill>
                <a:srgbClr val="1A1A1A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sp>
        <p:nvSpPr>
          <p:cNvPr id="237" name="Google Shape;237;p23"/>
          <p:cNvSpPr txBox="1"/>
          <p:nvPr/>
        </p:nvSpPr>
        <p:spPr>
          <a:xfrm>
            <a:off x="247775" y="444925"/>
            <a:ext cx="177924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lnSpc>
                <a:spcPct val="105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800" b="1" dirty="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rPr>
              <a:t>Consequences of The Urban Heat Island</a:t>
            </a:r>
            <a:endParaRPr sz="7800" b="1" dirty="0">
              <a:solidFill>
                <a:schemeClr val="dk1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sp>
        <p:nvSpPr>
          <p:cNvPr id="238" name="Google Shape;238;p23"/>
          <p:cNvSpPr txBox="1"/>
          <p:nvPr/>
        </p:nvSpPr>
        <p:spPr>
          <a:xfrm>
            <a:off x="7485750" y="7548300"/>
            <a:ext cx="3316500" cy="18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rPr>
              <a:t>Health risks and higher air pollution</a:t>
            </a:r>
            <a:endParaRPr sz="4000" dirty="0">
              <a:solidFill>
                <a:schemeClr val="dk1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sp>
        <p:nvSpPr>
          <p:cNvPr id="239" name="Google Shape;239;p23"/>
          <p:cNvSpPr txBox="1"/>
          <p:nvPr/>
        </p:nvSpPr>
        <p:spPr>
          <a:xfrm>
            <a:off x="13021400" y="7566250"/>
            <a:ext cx="3316500" cy="12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rPr>
              <a:t>Impact on Ecosystems</a:t>
            </a:r>
            <a:endParaRPr sz="4000" dirty="0">
              <a:solidFill>
                <a:schemeClr val="dk1"/>
              </a:solidFill>
              <a:latin typeface="Alata"/>
              <a:ea typeface="Alata"/>
              <a:cs typeface="Alata"/>
              <a:sym typeface="Alat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0E2"/>
        </a:solidFill>
        <a:effectLst/>
      </p:bgPr>
    </p:bg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24"/>
          <p:cNvPicPr preferRelativeResize="0"/>
          <p:nvPr/>
        </p:nvPicPr>
        <p:blipFill rotWithShape="1">
          <a:blip r:embed="rId3">
            <a:alphaModFix/>
          </a:blip>
          <a:srcRect l="30974" t="19543" r="45933"/>
          <a:stretch/>
        </p:blipFill>
        <p:spPr>
          <a:xfrm>
            <a:off x="12668475" y="0"/>
            <a:ext cx="5619523" cy="102870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5" name="Google Shape;245;p24"/>
          <p:cNvCxnSpPr/>
          <p:nvPr/>
        </p:nvCxnSpPr>
        <p:spPr>
          <a:xfrm flipH="1">
            <a:off x="12649571" y="-346568"/>
            <a:ext cx="18900" cy="10633500"/>
          </a:xfrm>
          <a:prstGeom prst="straightConnector1">
            <a:avLst/>
          </a:prstGeom>
          <a:noFill/>
          <a:ln w="19050" cap="flat" cmpd="sng">
            <a:solidFill>
              <a:srgbClr val="1A1A1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46" name="Google Shape;246;p24"/>
          <p:cNvSpPr txBox="1"/>
          <p:nvPr/>
        </p:nvSpPr>
        <p:spPr>
          <a:xfrm>
            <a:off x="458650" y="210775"/>
            <a:ext cx="11777100" cy="230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lnSpc>
                <a:spcPct val="105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300" b="1" dirty="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rPr>
              <a:t>Current Approaches:</a:t>
            </a:r>
            <a:br>
              <a:rPr lang="en-US" sz="7300" b="1" dirty="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rPr>
            </a:br>
            <a:r>
              <a:rPr lang="en-US" sz="7300" b="1" dirty="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rPr>
              <a:t>Traditional Climate Models</a:t>
            </a:r>
            <a:endParaRPr sz="7300" b="1" dirty="0">
              <a:solidFill>
                <a:schemeClr val="dk1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sp>
        <p:nvSpPr>
          <p:cNvPr id="247" name="Google Shape;247;p24"/>
          <p:cNvSpPr txBox="1"/>
          <p:nvPr/>
        </p:nvSpPr>
        <p:spPr>
          <a:xfrm>
            <a:off x="284700" y="2742775"/>
            <a:ext cx="12432300" cy="26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 dirty="0">
                <a:solidFill>
                  <a:srgbClr val="888888"/>
                </a:solidFill>
                <a:latin typeface="Alata"/>
                <a:ea typeface="Alata"/>
                <a:cs typeface="Alata"/>
                <a:sym typeface="Alata"/>
              </a:rPr>
              <a:t>Models like the Weather Research and Forecasting model are used for large-scale weather and climate predictions. They simulate regional or global climate phenomena by integrating atmospheric data over wide areas.</a:t>
            </a:r>
            <a:endParaRPr sz="3400" dirty="0">
              <a:solidFill>
                <a:srgbClr val="888888"/>
              </a:solidFill>
              <a:latin typeface="Alata"/>
              <a:ea typeface="Alata"/>
              <a:cs typeface="Alata"/>
              <a:sym typeface="Alat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400" dirty="0">
              <a:solidFill>
                <a:srgbClr val="888888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sp>
        <p:nvSpPr>
          <p:cNvPr id="248" name="Google Shape;248;p24"/>
          <p:cNvSpPr/>
          <p:nvPr/>
        </p:nvSpPr>
        <p:spPr>
          <a:xfrm>
            <a:off x="8997126" y="6640008"/>
            <a:ext cx="1306875" cy="2151538"/>
          </a:xfrm>
          <a:custGeom>
            <a:avLst/>
            <a:gdLst/>
            <a:ahLst/>
            <a:cxnLst/>
            <a:rect l="l" t="t" r="r" b="b"/>
            <a:pathLst>
              <a:path w="1551187" h="2487327" extrusionOk="0">
                <a:moveTo>
                  <a:pt x="0" y="0"/>
                </a:moveTo>
                <a:lnTo>
                  <a:pt x="1551187" y="0"/>
                </a:lnTo>
                <a:lnTo>
                  <a:pt x="1551187" y="2487327"/>
                </a:lnTo>
                <a:lnTo>
                  <a:pt x="0" y="248732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LID4096"/>
          </a:p>
        </p:txBody>
      </p:sp>
      <p:sp>
        <p:nvSpPr>
          <p:cNvPr id="249" name="Google Shape;249;p24"/>
          <p:cNvSpPr txBox="1"/>
          <p:nvPr/>
        </p:nvSpPr>
        <p:spPr>
          <a:xfrm>
            <a:off x="8232140" y="8932481"/>
            <a:ext cx="2838300" cy="10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rgbClr val="1A1A1A"/>
                </a:solidFill>
                <a:latin typeface="Alata"/>
                <a:ea typeface="Alata"/>
                <a:cs typeface="Alata"/>
                <a:sym typeface="Alata"/>
              </a:rPr>
              <a:t>Limited Local Precision</a:t>
            </a:r>
            <a:endParaRPr sz="3200" dirty="0">
              <a:solidFill>
                <a:srgbClr val="1A1A1A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sp>
        <p:nvSpPr>
          <p:cNvPr id="250" name="Google Shape;250;p24"/>
          <p:cNvSpPr/>
          <p:nvPr/>
        </p:nvSpPr>
        <p:spPr>
          <a:xfrm>
            <a:off x="1599326" y="6639999"/>
            <a:ext cx="1306875" cy="2151538"/>
          </a:xfrm>
          <a:custGeom>
            <a:avLst/>
            <a:gdLst/>
            <a:ahLst/>
            <a:cxnLst/>
            <a:rect l="l" t="t" r="r" b="b"/>
            <a:pathLst>
              <a:path w="1551187" h="2487327" extrusionOk="0">
                <a:moveTo>
                  <a:pt x="0" y="0"/>
                </a:moveTo>
                <a:lnTo>
                  <a:pt x="1551187" y="0"/>
                </a:lnTo>
                <a:lnTo>
                  <a:pt x="1551187" y="2487327"/>
                </a:lnTo>
                <a:lnTo>
                  <a:pt x="0" y="248732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LID4096"/>
          </a:p>
        </p:txBody>
      </p:sp>
      <p:sp>
        <p:nvSpPr>
          <p:cNvPr id="251" name="Google Shape;251;p24"/>
          <p:cNvSpPr txBox="1"/>
          <p:nvPr/>
        </p:nvSpPr>
        <p:spPr>
          <a:xfrm>
            <a:off x="616263" y="8911385"/>
            <a:ext cx="3364800" cy="10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rgbClr val="1A1A1A"/>
                </a:solidFill>
                <a:latin typeface="Alata"/>
                <a:ea typeface="Alata"/>
                <a:cs typeface="Alata"/>
                <a:sym typeface="Alata"/>
              </a:rPr>
              <a:t>Inflexibility for urban scenarios</a:t>
            </a:r>
            <a:endParaRPr sz="3200" dirty="0">
              <a:solidFill>
                <a:srgbClr val="1A1A1A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sp>
        <p:nvSpPr>
          <p:cNvPr id="252" name="Google Shape;252;p24"/>
          <p:cNvSpPr/>
          <p:nvPr/>
        </p:nvSpPr>
        <p:spPr>
          <a:xfrm>
            <a:off x="5464200" y="6640000"/>
            <a:ext cx="1306875" cy="2151538"/>
          </a:xfrm>
          <a:custGeom>
            <a:avLst/>
            <a:gdLst/>
            <a:ahLst/>
            <a:cxnLst/>
            <a:rect l="l" t="t" r="r" b="b"/>
            <a:pathLst>
              <a:path w="1551187" h="2487327" extrusionOk="0">
                <a:moveTo>
                  <a:pt x="0" y="0"/>
                </a:moveTo>
                <a:lnTo>
                  <a:pt x="1551188" y="0"/>
                </a:lnTo>
                <a:lnTo>
                  <a:pt x="1551188" y="2487327"/>
                </a:lnTo>
                <a:lnTo>
                  <a:pt x="0" y="248732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LID4096"/>
          </a:p>
        </p:txBody>
      </p:sp>
      <p:sp>
        <p:nvSpPr>
          <p:cNvPr id="253" name="Google Shape;253;p24"/>
          <p:cNvSpPr txBox="1"/>
          <p:nvPr/>
        </p:nvSpPr>
        <p:spPr>
          <a:xfrm>
            <a:off x="4365387" y="8911385"/>
            <a:ext cx="3364800" cy="10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rgbClr val="1A1A1A"/>
                </a:solidFill>
                <a:latin typeface="Alata"/>
                <a:ea typeface="Alata"/>
                <a:cs typeface="Alata"/>
                <a:sym typeface="Alata"/>
              </a:rPr>
              <a:t>Computationally intensive</a:t>
            </a:r>
            <a:endParaRPr sz="3200" dirty="0">
              <a:solidFill>
                <a:srgbClr val="1A1A1A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sp>
        <p:nvSpPr>
          <p:cNvPr id="254" name="Google Shape;254;p24"/>
          <p:cNvSpPr txBox="1"/>
          <p:nvPr/>
        </p:nvSpPr>
        <p:spPr>
          <a:xfrm>
            <a:off x="4581204" y="5089022"/>
            <a:ext cx="3196682" cy="14311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 dirty="0">
                <a:solidFill>
                  <a:schemeClr val="accent3"/>
                </a:solidFill>
                <a:latin typeface="Alata"/>
                <a:ea typeface="Alata"/>
                <a:cs typeface="Alata"/>
                <a:sym typeface="Alata"/>
              </a:rPr>
              <a:t>Problems:</a:t>
            </a:r>
            <a:endParaRPr sz="5400" b="1" dirty="0">
              <a:solidFill>
                <a:schemeClr val="accent3"/>
              </a:solidFill>
              <a:latin typeface="Alata"/>
              <a:ea typeface="Alata"/>
              <a:cs typeface="Alata"/>
              <a:sym typeface="Alat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0E2"/>
        </a:solidFill>
        <a:effectLst/>
      </p:bgPr>
    </p:bg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Google Shape;259;p25"/>
          <p:cNvPicPr preferRelativeResize="0"/>
          <p:nvPr/>
        </p:nvPicPr>
        <p:blipFill rotWithShape="1">
          <a:blip r:embed="rId3">
            <a:alphaModFix/>
          </a:blip>
          <a:srcRect l="30974" t="19543" r="45933"/>
          <a:stretch/>
        </p:blipFill>
        <p:spPr>
          <a:xfrm>
            <a:off x="-56925" y="0"/>
            <a:ext cx="5619523" cy="102870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0" name="Google Shape;260;p25"/>
          <p:cNvCxnSpPr/>
          <p:nvPr/>
        </p:nvCxnSpPr>
        <p:spPr>
          <a:xfrm flipH="1">
            <a:off x="5562971" y="-346568"/>
            <a:ext cx="18900" cy="10633500"/>
          </a:xfrm>
          <a:prstGeom prst="straightConnector1">
            <a:avLst/>
          </a:prstGeom>
          <a:noFill/>
          <a:ln w="19050" cap="flat" cmpd="sng">
            <a:solidFill>
              <a:srgbClr val="1A1A1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61" name="Google Shape;261;p25"/>
          <p:cNvSpPr txBox="1"/>
          <p:nvPr/>
        </p:nvSpPr>
        <p:spPr>
          <a:xfrm>
            <a:off x="6021250" y="286975"/>
            <a:ext cx="11777100" cy="230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lnSpc>
                <a:spcPct val="105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300" b="1" dirty="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rPr>
              <a:t>Current Approaches:</a:t>
            </a:r>
            <a:br>
              <a:rPr lang="en-US" sz="7300" b="1" dirty="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rPr>
            </a:br>
            <a:r>
              <a:rPr lang="en-US" sz="7300" b="1" dirty="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rPr>
              <a:t>Meteorological Networks</a:t>
            </a:r>
            <a:endParaRPr sz="7300" b="1" dirty="0">
              <a:solidFill>
                <a:schemeClr val="dk1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sp>
        <p:nvSpPr>
          <p:cNvPr id="262" name="Google Shape;262;p25"/>
          <p:cNvSpPr txBox="1"/>
          <p:nvPr/>
        </p:nvSpPr>
        <p:spPr>
          <a:xfrm>
            <a:off x="5693650" y="2839713"/>
            <a:ext cx="12432300" cy="26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rgbClr val="888888"/>
                </a:solidFill>
                <a:latin typeface="Alata"/>
                <a:ea typeface="Alata"/>
                <a:cs typeface="Alata"/>
                <a:sym typeface="Alata"/>
              </a:rPr>
              <a:t>Ground-based weather stations that collect data such as temperature, humidity, and wind speed at specific locations. Provides accurate real-time data for localized climate monitoring.</a:t>
            </a:r>
            <a:endParaRPr sz="3600" dirty="0">
              <a:solidFill>
                <a:srgbClr val="888888"/>
              </a:solidFill>
              <a:latin typeface="Alata"/>
              <a:ea typeface="Alata"/>
              <a:cs typeface="Alata"/>
              <a:sym typeface="Alat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 dirty="0">
              <a:solidFill>
                <a:srgbClr val="888888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sp>
        <p:nvSpPr>
          <p:cNvPr id="263" name="Google Shape;263;p25"/>
          <p:cNvSpPr/>
          <p:nvPr/>
        </p:nvSpPr>
        <p:spPr>
          <a:xfrm>
            <a:off x="15520763" y="6602183"/>
            <a:ext cx="1306875" cy="2151538"/>
          </a:xfrm>
          <a:custGeom>
            <a:avLst/>
            <a:gdLst/>
            <a:ahLst/>
            <a:cxnLst/>
            <a:rect l="l" t="t" r="r" b="b"/>
            <a:pathLst>
              <a:path w="1551187" h="2487327" extrusionOk="0">
                <a:moveTo>
                  <a:pt x="0" y="0"/>
                </a:moveTo>
                <a:lnTo>
                  <a:pt x="1551187" y="0"/>
                </a:lnTo>
                <a:lnTo>
                  <a:pt x="1551187" y="2487327"/>
                </a:lnTo>
                <a:lnTo>
                  <a:pt x="0" y="248732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LID4096"/>
          </a:p>
        </p:txBody>
      </p:sp>
      <p:sp>
        <p:nvSpPr>
          <p:cNvPr id="264" name="Google Shape;264;p25"/>
          <p:cNvSpPr txBox="1"/>
          <p:nvPr/>
        </p:nvSpPr>
        <p:spPr>
          <a:xfrm>
            <a:off x="14687262" y="8873550"/>
            <a:ext cx="3111088" cy="1181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rgbClr val="1A1A1A"/>
                </a:solidFill>
                <a:latin typeface="Alata"/>
                <a:ea typeface="Alata"/>
                <a:cs typeface="Alata"/>
                <a:sym typeface="Alata"/>
              </a:rPr>
              <a:t>No data on urban structures</a:t>
            </a:r>
            <a:endParaRPr sz="3200" dirty="0">
              <a:solidFill>
                <a:srgbClr val="1A1A1A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sp>
        <p:nvSpPr>
          <p:cNvPr id="265" name="Google Shape;265;p25"/>
          <p:cNvSpPr/>
          <p:nvPr/>
        </p:nvSpPr>
        <p:spPr>
          <a:xfrm>
            <a:off x="7589564" y="6602174"/>
            <a:ext cx="1306875" cy="2151538"/>
          </a:xfrm>
          <a:custGeom>
            <a:avLst/>
            <a:gdLst/>
            <a:ahLst/>
            <a:cxnLst/>
            <a:rect l="l" t="t" r="r" b="b"/>
            <a:pathLst>
              <a:path w="1551187" h="2487327" extrusionOk="0">
                <a:moveTo>
                  <a:pt x="0" y="0"/>
                </a:moveTo>
                <a:lnTo>
                  <a:pt x="1551187" y="0"/>
                </a:lnTo>
                <a:lnTo>
                  <a:pt x="1551187" y="2487327"/>
                </a:lnTo>
                <a:lnTo>
                  <a:pt x="0" y="248732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LID4096"/>
          </a:p>
        </p:txBody>
      </p:sp>
      <p:sp>
        <p:nvSpPr>
          <p:cNvPr id="266" name="Google Shape;266;p25"/>
          <p:cNvSpPr txBox="1"/>
          <p:nvPr/>
        </p:nvSpPr>
        <p:spPr>
          <a:xfrm>
            <a:off x="6606501" y="8873560"/>
            <a:ext cx="3364800" cy="10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rgbClr val="1A1A1A"/>
                </a:solidFill>
                <a:latin typeface="Alata"/>
                <a:ea typeface="Alata"/>
                <a:cs typeface="Alata"/>
                <a:sym typeface="Alata"/>
              </a:rPr>
              <a:t>Limited spatial coverage</a:t>
            </a:r>
            <a:endParaRPr sz="3200" dirty="0">
              <a:solidFill>
                <a:srgbClr val="1A1A1A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sp>
        <p:nvSpPr>
          <p:cNvPr id="267" name="Google Shape;267;p25"/>
          <p:cNvSpPr/>
          <p:nvPr/>
        </p:nvSpPr>
        <p:spPr>
          <a:xfrm>
            <a:off x="11530638" y="6602175"/>
            <a:ext cx="1306875" cy="2151538"/>
          </a:xfrm>
          <a:custGeom>
            <a:avLst/>
            <a:gdLst/>
            <a:ahLst/>
            <a:cxnLst/>
            <a:rect l="l" t="t" r="r" b="b"/>
            <a:pathLst>
              <a:path w="1551187" h="2487327" extrusionOk="0">
                <a:moveTo>
                  <a:pt x="0" y="0"/>
                </a:moveTo>
                <a:lnTo>
                  <a:pt x="1551188" y="0"/>
                </a:lnTo>
                <a:lnTo>
                  <a:pt x="1551188" y="2487327"/>
                </a:lnTo>
                <a:lnTo>
                  <a:pt x="0" y="248732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LID4096"/>
          </a:p>
        </p:txBody>
      </p:sp>
      <p:sp>
        <p:nvSpPr>
          <p:cNvPr id="268" name="Google Shape;268;p25"/>
          <p:cNvSpPr txBox="1"/>
          <p:nvPr/>
        </p:nvSpPr>
        <p:spPr>
          <a:xfrm>
            <a:off x="10334575" y="8873550"/>
            <a:ext cx="3699000" cy="10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rgbClr val="1A1A1A"/>
                </a:solidFill>
                <a:latin typeface="Alata"/>
                <a:ea typeface="Alata"/>
                <a:cs typeface="Alata"/>
                <a:sym typeface="Alata"/>
              </a:rPr>
              <a:t>Expensive and logistically difficult</a:t>
            </a:r>
            <a:endParaRPr sz="3200" dirty="0">
              <a:solidFill>
                <a:srgbClr val="1A1A1A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sp>
        <p:nvSpPr>
          <p:cNvPr id="2" name="Google Shape;254;p24">
            <a:extLst>
              <a:ext uri="{FF2B5EF4-FFF2-40B4-BE49-F238E27FC236}">
                <a16:creationId xmlns:a16="http://schemas.microsoft.com/office/drawing/2014/main" id="{F026C6E5-002E-3D93-58EE-F2CAEB6477F8}"/>
              </a:ext>
            </a:extLst>
          </p:cNvPr>
          <p:cNvSpPr txBox="1"/>
          <p:nvPr/>
        </p:nvSpPr>
        <p:spPr>
          <a:xfrm>
            <a:off x="10585734" y="5051825"/>
            <a:ext cx="3196682" cy="14311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 dirty="0">
                <a:solidFill>
                  <a:schemeClr val="accent3"/>
                </a:solidFill>
                <a:latin typeface="Alata"/>
                <a:ea typeface="Alata"/>
                <a:cs typeface="Alata"/>
                <a:sym typeface="Alata"/>
              </a:rPr>
              <a:t>Problems:</a:t>
            </a:r>
            <a:endParaRPr sz="5400" b="1" dirty="0">
              <a:solidFill>
                <a:schemeClr val="accent3"/>
              </a:solidFill>
              <a:latin typeface="Alata"/>
              <a:ea typeface="Alata"/>
              <a:cs typeface="Alata"/>
              <a:sym typeface="Alat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0E2"/>
        </a:solidFill>
        <a:effectLst/>
      </p:bgPr>
    </p:bg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26"/>
          <p:cNvPicPr preferRelativeResize="0"/>
          <p:nvPr/>
        </p:nvPicPr>
        <p:blipFill rotWithShape="1">
          <a:blip r:embed="rId3">
            <a:alphaModFix/>
          </a:blip>
          <a:srcRect l="30974" t="19543" r="45933"/>
          <a:stretch/>
        </p:blipFill>
        <p:spPr>
          <a:xfrm>
            <a:off x="12668475" y="0"/>
            <a:ext cx="5619523" cy="102870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5" name="Google Shape;275;p26"/>
          <p:cNvCxnSpPr/>
          <p:nvPr/>
        </p:nvCxnSpPr>
        <p:spPr>
          <a:xfrm flipH="1">
            <a:off x="12649571" y="-346568"/>
            <a:ext cx="18900" cy="10633500"/>
          </a:xfrm>
          <a:prstGeom prst="straightConnector1">
            <a:avLst/>
          </a:prstGeom>
          <a:noFill/>
          <a:ln w="19050" cap="flat" cmpd="sng">
            <a:solidFill>
              <a:srgbClr val="1A1A1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76" name="Google Shape;276;p26"/>
          <p:cNvSpPr txBox="1"/>
          <p:nvPr/>
        </p:nvSpPr>
        <p:spPr>
          <a:xfrm>
            <a:off x="458650" y="210775"/>
            <a:ext cx="11777100" cy="11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lnSpc>
                <a:spcPct val="105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300" b="1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rPr>
              <a:t>From Problems to Solutions</a:t>
            </a:r>
            <a:endParaRPr sz="7300" b="1">
              <a:solidFill>
                <a:schemeClr val="dk1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sp>
        <p:nvSpPr>
          <p:cNvPr id="277" name="Google Shape;277;p26"/>
          <p:cNvSpPr txBox="1"/>
          <p:nvPr/>
        </p:nvSpPr>
        <p:spPr>
          <a:xfrm>
            <a:off x="953225" y="3024425"/>
            <a:ext cx="9620700" cy="24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 b="1" dirty="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rPr>
              <a:t>Step 1: Identifying the Core Needs</a:t>
            </a:r>
            <a:endParaRPr sz="3800" dirty="0">
              <a:solidFill>
                <a:schemeClr val="lt2"/>
              </a:solidFill>
              <a:latin typeface="Alata"/>
              <a:ea typeface="Alata"/>
              <a:cs typeface="Alata"/>
              <a:sym typeface="Alata"/>
            </a:endParaRPr>
          </a:p>
          <a:p>
            <a:pPr marL="457200" lvl="0" indent="-444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lata"/>
              <a:buChar char="●"/>
            </a:pPr>
            <a:r>
              <a:rPr lang="en-US" sz="3400" dirty="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rPr>
              <a:t>Understanding urban climate complexity</a:t>
            </a:r>
            <a:endParaRPr sz="3400" dirty="0">
              <a:solidFill>
                <a:schemeClr val="dk1"/>
              </a:solidFill>
              <a:latin typeface="Alata"/>
              <a:ea typeface="Alata"/>
              <a:cs typeface="Alata"/>
              <a:sym typeface="Alata"/>
            </a:endParaRPr>
          </a:p>
          <a:p>
            <a:pPr marL="457200" lvl="0" indent="-444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lata"/>
              <a:buChar char="●"/>
            </a:pPr>
            <a:r>
              <a:rPr lang="en-US" sz="3400" dirty="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rPr>
              <a:t>Recognizing data gaps for precise analysis</a:t>
            </a:r>
            <a:endParaRPr sz="3400" dirty="0">
              <a:solidFill>
                <a:schemeClr val="dk1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sp>
        <p:nvSpPr>
          <p:cNvPr id="278" name="Google Shape;278;p26"/>
          <p:cNvSpPr txBox="1"/>
          <p:nvPr/>
        </p:nvSpPr>
        <p:spPr>
          <a:xfrm>
            <a:off x="131050" y="1569000"/>
            <a:ext cx="12432300" cy="12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rgbClr val="888888"/>
                </a:solidFill>
                <a:latin typeface="Alata"/>
                <a:ea typeface="Alata"/>
                <a:cs typeface="Alata"/>
                <a:sym typeface="Alata"/>
              </a:rPr>
              <a:t>After recognizing the gaps, we developed a solution for precise urban microclimate insights.</a:t>
            </a:r>
            <a:endParaRPr sz="3600" dirty="0">
              <a:solidFill>
                <a:srgbClr val="888888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pic>
        <p:nvPicPr>
          <p:cNvPr id="279" name="Google Shape;279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2963" y="5194100"/>
            <a:ext cx="11248476" cy="4976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0E2"/>
        </a:solidFill>
        <a:effectLst/>
      </p:bgPr>
    </p:bg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Google Shape;284;p27"/>
          <p:cNvPicPr preferRelativeResize="0"/>
          <p:nvPr/>
        </p:nvPicPr>
        <p:blipFill rotWithShape="1">
          <a:blip r:embed="rId3">
            <a:alphaModFix/>
          </a:blip>
          <a:srcRect l="30974" t="19543" r="45933"/>
          <a:stretch/>
        </p:blipFill>
        <p:spPr>
          <a:xfrm>
            <a:off x="12668475" y="0"/>
            <a:ext cx="5619523" cy="102870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5" name="Google Shape;285;p27"/>
          <p:cNvCxnSpPr/>
          <p:nvPr/>
        </p:nvCxnSpPr>
        <p:spPr>
          <a:xfrm flipH="1">
            <a:off x="12649571" y="-346568"/>
            <a:ext cx="18900" cy="10633500"/>
          </a:xfrm>
          <a:prstGeom prst="straightConnector1">
            <a:avLst/>
          </a:prstGeom>
          <a:noFill/>
          <a:ln w="19050" cap="flat" cmpd="sng">
            <a:solidFill>
              <a:srgbClr val="1A1A1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86" name="Google Shape;286;p27"/>
          <p:cNvSpPr txBox="1"/>
          <p:nvPr/>
        </p:nvSpPr>
        <p:spPr>
          <a:xfrm>
            <a:off x="458650" y="210775"/>
            <a:ext cx="11777100" cy="11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lnSpc>
                <a:spcPct val="105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300" b="1" dirty="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rPr>
              <a:t>From Problems to Solutions</a:t>
            </a:r>
            <a:endParaRPr sz="7300" b="1" dirty="0">
              <a:solidFill>
                <a:schemeClr val="dk1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sp>
        <p:nvSpPr>
          <p:cNvPr id="287" name="Google Shape;287;p27"/>
          <p:cNvSpPr txBox="1"/>
          <p:nvPr/>
        </p:nvSpPr>
        <p:spPr>
          <a:xfrm>
            <a:off x="131050" y="1569000"/>
            <a:ext cx="12432300" cy="12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888888"/>
                </a:solidFill>
                <a:latin typeface="Alata"/>
                <a:ea typeface="Alata"/>
                <a:cs typeface="Alata"/>
                <a:sym typeface="Alata"/>
              </a:rPr>
              <a:t>After recognizing the gaps, we developed a solution for precise urban microclimate insights.</a:t>
            </a:r>
            <a:endParaRPr sz="3600">
              <a:solidFill>
                <a:srgbClr val="888888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sp>
        <p:nvSpPr>
          <p:cNvPr id="288" name="Google Shape;288;p27"/>
          <p:cNvSpPr txBox="1"/>
          <p:nvPr/>
        </p:nvSpPr>
        <p:spPr>
          <a:xfrm>
            <a:off x="1099750" y="3024425"/>
            <a:ext cx="9620700" cy="24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 b="1" dirty="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rPr>
              <a:t>Step 2: Leveraging High-Quality Data</a:t>
            </a:r>
            <a:endParaRPr sz="3800" dirty="0">
              <a:solidFill>
                <a:schemeClr val="lt2"/>
              </a:solidFill>
              <a:latin typeface="Alata"/>
              <a:ea typeface="Alata"/>
              <a:cs typeface="Alata"/>
              <a:sym typeface="Alata"/>
            </a:endParaRPr>
          </a:p>
          <a:p>
            <a:pPr marL="457200" lvl="0" indent="-444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lata"/>
              <a:buChar char="●"/>
            </a:pPr>
            <a:r>
              <a:rPr lang="en-US" sz="3400" dirty="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rPr>
              <a:t>The Power of Imagery</a:t>
            </a:r>
            <a:endParaRPr sz="3400" dirty="0">
              <a:solidFill>
                <a:schemeClr val="dk1"/>
              </a:solidFill>
              <a:latin typeface="Alata"/>
              <a:ea typeface="Alata"/>
              <a:cs typeface="Alata"/>
              <a:sym typeface="Alata"/>
            </a:endParaRPr>
          </a:p>
          <a:p>
            <a:pPr marL="457200" lvl="0" indent="-444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lata"/>
              <a:buChar char="●"/>
            </a:pPr>
            <a:r>
              <a:rPr lang="en-US" sz="3400" dirty="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rPr>
              <a:t>High-Resolution for Fine Details</a:t>
            </a:r>
            <a:endParaRPr sz="3400" dirty="0">
              <a:solidFill>
                <a:schemeClr val="dk1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pic>
        <p:nvPicPr>
          <p:cNvPr id="289" name="Google Shape;289;p27"/>
          <p:cNvPicPr preferRelativeResize="0"/>
          <p:nvPr/>
        </p:nvPicPr>
        <p:blipFill rotWithShape="1">
          <a:blip r:embed="rId4">
            <a:alphaModFix/>
          </a:blip>
          <a:srcRect r="5499" b="14368"/>
          <a:stretch/>
        </p:blipFill>
        <p:spPr>
          <a:xfrm>
            <a:off x="1320800" y="5177917"/>
            <a:ext cx="9620700" cy="49035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Pastel Minimal Street Maps Minitheme Presentation">
  <a:themeElements>
    <a:clrScheme name="Office">
      <a:dk1>
        <a:srgbClr val="1A1A1A"/>
      </a:dk1>
      <a:lt1>
        <a:srgbClr val="F5F0E2"/>
      </a:lt1>
      <a:dk2>
        <a:srgbClr val="F4C76B"/>
      </a:dk2>
      <a:lt2>
        <a:srgbClr val="ADBA85"/>
      </a:lt2>
      <a:accent1>
        <a:srgbClr val="BBCDD2"/>
      </a:accent1>
      <a:accent2>
        <a:srgbClr val="F5F0E2"/>
      </a:accent2>
      <a:accent3>
        <a:srgbClr val="1A1A1A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245</TotalTime>
  <Words>1331</Words>
  <Application>Microsoft Office PowerPoint</Application>
  <PresentationFormat>Custom</PresentationFormat>
  <Paragraphs>135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Calibri</vt:lpstr>
      <vt:lpstr>Blinker</vt:lpstr>
      <vt:lpstr>Alata</vt:lpstr>
      <vt:lpstr>Pastel Minimal Street Maps Minitheme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erik pinhasov</cp:lastModifiedBy>
  <cp:revision>12</cp:revision>
  <dcterms:modified xsi:type="dcterms:W3CDTF">2024-09-23T09:41:36Z</dcterms:modified>
</cp:coreProperties>
</file>